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2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</p:sldMasterIdLst>
  <p:notesMasterIdLst>
    <p:notesMasterId r:id="rId25"/>
  </p:notesMasterIdLst>
  <p:sldIdLst>
    <p:sldId id="642" r:id="rId5"/>
    <p:sldId id="286" r:id="rId6"/>
    <p:sldId id="659" r:id="rId7"/>
    <p:sldId id="651" r:id="rId8"/>
    <p:sldId id="645" r:id="rId9"/>
    <p:sldId id="637" r:id="rId10"/>
    <p:sldId id="2134804595" r:id="rId11"/>
    <p:sldId id="638" r:id="rId12"/>
    <p:sldId id="649" r:id="rId13"/>
    <p:sldId id="646" r:id="rId14"/>
    <p:sldId id="633" r:id="rId15"/>
    <p:sldId id="617" r:id="rId16"/>
    <p:sldId id="304" r:id="rId17"/>
    <p:sldId id="647" r:id="rId18"/>
    <p:sldId id="653" r:id="rId19"/>
    <p:sldId id="654" r:id="rId20"/>
    <p:sldId id="656" r:id="rId21"/>
    <p:sldId id="660" r:id="rId22"/>
    <p:sldId id="655" r:id="rId23"/>
    <p:sldId id="2134804596" r:id="rId24"/>
  </p:sldIdLst>
  <p:sldSz cx="12192000" cy="6858000"/>
  <p:notesSz cx="6858000" cy="9144000"/>
  <p:embeddedFontLst>
    <p:embeddedFont>
      <p:font typeface="Akkurat LL" panose="020B0604020202020204" charset="0"/>
      <p:regular r:id="rId26"/>
      <p:bold r:id="rId27"/>
    </p:embeddedFont>
    <p:embeddedFont>
      <p:font typeface="Akkurat LL Bold" panose="020B0604020202020204" charset="0"/>
      <p:bold r:id="rId28"/>
    </p:embeddedFont>
    <p:embeddedFont>
      <p:font typeface="Akkurat LL TT" panose="020B0604020202020204" charset="0"/>
      <p:regular r:id="rId29"/>
      <p:bold r:id="rId30"/>
    </p:embeddedFont>
    <p:embeddedFont>
      <p:font typeface="Wavetable" panose="020B0604020202020204" charset="0"/>
      <p:regular r:id="rId31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7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99938-8342-6744-B838-64F6757E59C2}" type="datetimeFigureOut">
              <a:rPr lang="en-DE" smtClean="0"/>
              <a:t>02/25/2026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B048B-97D3-4946-A39E-A707C2321A9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396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Capture the expecations on flipchart/ stickies and compare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B048B-97D3-4946-A39E-A707C2321A99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674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41A1-61E0-0D72-E844-9D65D7CE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25071-6165-461D-DABB-3F72D0CB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1E53A-22CE-FC7E-EECD-824A99BD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1E66-B4CD-6F0C-50FB-6D055F02F7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804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/>
              <a:t>Setup of the local LLM and associated technical services such as setting up the LLM chat and embedding endpoints, setting up the vector database, etc Goal:{same as above}</a:t>
            </a:r>
          </a:p>
          <a:p>
            <a:pPr marL="228600" indent="-228600">
              <a:buAutoNum type="arabicPeriod"/>
            </a:pPr>
            <a:r>
              <a:rPr lang="en-DE"/>
              <a:t>Preparation and integration of the data and fine tuning of the retrieval mechanism for the input data. - Goal: Model can answer specific questions from t</a:t>
            </a:r>
            <a:r>
              <a:rPr lang="en-GB"/>
              <a:t>he</a:t>
            </a:r>
            <a:r>
              <a:rPr lang="en-DE"/>
              <a:t> data</a:t>
            </a:r>
          </a:p>
          <a:p>
            <a:pPr marL="228600" indent="-228600">
              <a:buAutoNum type="arabicPeriod"/>
            </a:pPr>
            <a:r>
              <a:rPr lang="en-DE"/>
              <a:t>{Description same as above}. Goal: Setup a pilot ready version and improvement in the answers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DE"/>
              <a:t>{Description same as above}. Goal: Extensive testing and improvement of the solution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DE"/>
              <a:t>Good as is.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DE"/>
          </a:p>
          <a:p>
            <a:pPr marL="228600" indent="-228600">
              <a:buAutoNum type="arabicPeriod"/>
            </a:pPr>
            <a:endParaRPr lang="en-DE"/>
          </a:p>
          <a:p>
            <a:pPr marL="228600" indent="-228600">
              <a:buAutoNum type="arabicPeriod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17BA-B80B-F449-BA8E-4B58904248D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3990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r>
              <a:rPr lang="en-DE"/>
              <a:t>Sprint 1.5 Goals: Setup cloud infrastructure</a:t>
            </a:r>
          </a:p>
          <a:p>
            <a:pPr marL="685800" lvl="1" indent="-228600">
              <a:buAutoNum type="arabicPeriod"/>
            </a:pPr>
            <a:r>
              <a:rPr lang="en-DE"/>
              <a:t>Sprint 2: Datapipelines and Search Engine, minmal E2E</a:t>
            </a:r>
          </a:p>
          <a:p>
            <a:pPr marL="685800" lvl="1" indent="-228600">
              <a:buAutoNum type="arabicPeriod"/>
            </a:pPr>
            <a:r>
              <a:rPr lang="en-DE"/>
              <a:t>S</a:t>
            </a:r>
            <a:r>
              <a:rPr lang="en-GB"/>
              <a:t>p</a:t>
            </a:r>
            <a:r>
              <a:rPr lang="en-DE"/>
              <a:t>rint 3. UI and API, E2E finalised </a:t>
            </a:r>
          </a:p>
          <a:p>
            <a:pPr marL="685800" lvl="1" indent="-228600">
              <a:buAutoNum type="arabicPeriod"/>
            </a:pPr>
            <a:r>
              <a:rPr lang="en-DE"/>
              <a:t>Sprint 4.5: Access and security integration and stabilization</a:t>
            </a:r>
          </a:p>
          <a:p>
            <a:pPr marL="685800" lvl="1" indent="-228600">
              <a:buAutoNum type="arabicPeriod"/>
            </a:pPr>
            <a:endParaRPr lang="en-DE"/>
          </a:p>
          <a:p>
            <a:pPr marL="685800" lvl="1" indent="-228600">
              <a:buAutoNum type="arabicPeriod"/>
            </a:pPr>
            <a:r>
              <a:rPr lang="en-DE"/>
              <a:t>Testing: </a:t>
            </a:r>
          </a:p>
          <a:p>
            <a:pPr marL="1143000" lvl="2" indent="-228600">
              <a:buAutoNum type="arabicPeriod"/>
            </a:pPr>
            <a:r>
              <a:rPr lang="en-DE"/>
              <a:t>Key users from customer service in S</a:t>
            </a:r>
            <a:r>
              <a:rPr lang="en-GB"/>
              <a:t>p</a:t>
            </a:r>
            <a:r>
              <a:rPr lang="en-DE"/>
              <a:t>rint 3</a:t>
            </a:r>
          </a:p>
          <a:p>
            <a:pPr marL="1143000" lvl="2" indent="-228600">
              <a:buAutoNum type="arabicPeriod"/>
            </a:pPr>
            <a:endParaRPr lang="en-DE"/>
          </a:p>
          <a:p>
            <a:pPr marL="1143000" lvl="2" indent="-228600">
              <a:buAutoNum type="arabicPeriod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1C8A9-813F-9F40-9A08-7C5F1BB0C85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Should talk about release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B048B-97D3-4946-A39E-A707C2321A99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773359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sv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1E988326-2BEB-7BBA-5FA2-C222B2B8C1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21413" y="2419690"/>
            <a:ext cx="5722147" cy="3530260"/>
          </a:xfrm>
          <a:prstGeom prst="roundRect">
            <a:avLst>
              <a:gd name="adj" fmla="val 5847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vert="horz" wrap="square" lIns="288000" tIns="216000" rIns="216000" bIns="216000" anchor="t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3524" y="2419690"/>
            <a:ext cx="5722147" cy="3530260"/>
          </a:xfrm>
          <a:prstGeom prst="roundRect">
            <a:avLst>
              <a:gd name="adj" fmla="val 5847"/>
            </a:avLst>
          </a:prstGeom>
          <a:ln w="6350">
            <a:solidFill>
              <a:schemeClr val="tx2"/>
            </a:solidFill>
          </a:ln>
        </p:spPr>
        <p:txBody>
          <a:bodyPr vert="horz" wrap="square" lIns="288000" tIns="216000" rIns="216000" bIns="216000" anchor="t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8609" y="3360417"/>
            <a:ext cx="5707062" cy="2589533"/>
          </a:xfrm>
        </p:spPr>
        <p:txBody>
          <a:bodyPr vert="horz" wrap="square" lIns="288000" rIns="216000" anchor="t" anchorCtr="0">
            <a:noAutofit/>
          </a:bodyPr>
          <a:lstStyle>
            <a:lvl1pPr marL="227013" indent="-227013" algn="l">
              <a:buClr>
                <a:schemeClr val="tx1"/>
              </a:buClr>
              <a:buFont typeface="+mj-lt"/>
              <a:buAutoNum type="arabicPeriod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3360418"/>
            <a:ext cx="5722147" cy="2589533"/>
          </a:xfrm>
        </p:spPr>
        <p:txBody>
          <a:bodyPr vert="horz" wrap="square" lIns="288000" rIns="216000" anchor="t" anchorCtr="0">
            <a:noAutofit/>
          </a:bodyPr>
          <a:lstStyle>
            <a:lvl1pPr marL="230188" indent="-219075" algn="l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5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5353604-D3DF-C974-4E8B-21C0C7ED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DCB2BB-1C9E-A8F3-5ADE-3A2103C897B7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C66BF985-B37A-D41A-6C0F-F882444FC5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396704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1916113"/>
            <a:ext cx="5581688" cy="2900566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9F4CDEC-FC88-E888-8470-BC862B4C79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13002" y="663423"/>
            <a:ext cx="5315473" cy="5297618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788" y="5490336"/>
            <a:ext cx="2327360" cy="60144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accent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XXX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015C58-8D6D-97BD-7D66-D46F3CD7A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280987" y="4965139"/>
            <a:ext cx="0" cy="99590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575" y="4965139"/>
            <a:ext cx="2327360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796031FD-3023-B0C7-4BDA-0FFDF68594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9441" y="5490336"/>
            <a:ext cx="2327360" cy="60144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accent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XXX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1649041-0C7A-0A1B-BCD5-3AB0E79CFD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3640" y="4965139"/>
            <a:ext cx="0" cy="99590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18D24756-02F9-68B3-1655-D28BA7B4C9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43228" y="4965139"/>
            <a:ext cx="2327360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795B943C-8D65-3246-C74F-6E079B8C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1BAD86-FD90-A0B4-A9F3-FC5BCB828864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A4F20FFE-8624-0A6B-BD98-89A906ADF1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588181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+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4816776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9F4CDEC-FC88-E888-8470-BC862B4C79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2" y="1948250"/>
            <a:ext cx="5707063" cy="2132434"/>
          </a:xfrm>
          <a:prstGeom prst="roundRect">
            <a:avLst>
              <a:gd name="adj" fmla="val 5282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3525" y="4341986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7D55B9F9-90E4-2B1E-574F-518698F78C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60449" y="1948250"/>
            <a:ext cx="5707063" cy="2132434"/>
          </a:xfrm>
          <a:prstGeom prst="roundRect">
            <a:avLst>
              <a:gd name="adj" fmla="val 5282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F69B2A30-3D56-9AB7-24A7-808B558BD4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4" y="4828477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F6873C9E-3D9F-224A-A6EA-D0A0E65F049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4353687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0E923B2-B43C-5084-C022-7A2155E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8A3E14D-63EE-78F1-1170-A7B56EB378FE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7A740FA9-3081-F820-62F6-BDED584B55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015843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me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7D55B9F9-90E4-2B1E-574F-518698F78C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63525" y="1948250"/>
            <a:ext cx="5459312" cy="4001700"/>
          </a:xfrm>
          <a:prstGeom prst="roundRect">
            <a:avLst>
              <a:gd name="adj" fmla="val 5282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F69B2A30-3D56-9AB7-24A7-808B558BD4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4" y="2675950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F6873C9E-3D9F-224A-A6EA-D0A0E65F049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2201160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FD582A99-37E5-CEAD-FCCD-94F55B50F87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70588" y="3888812"/>
            <a:ext cx="5957885" cy="2061137"/>
          </a:xfrm>
          <a:prstGeom prst="roundRect">
            <a:avLst>
              <a:gd name="adj" fmla="val 5847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vert="horz" wrap="square" lIns="216000" tIns="288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F4D990DB-38EA-F5A2-463A-57DE923985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0588" y="4699322"/>
            <a:ext cx="5972973" cy="1250628"/>
          </a:xfrm>
        </p:spPr>
        <p:txBody>
          <a:bodyPr vert="horz" wrap="square" lIns="216000" rIns="216000" anchor="t" anchorCtr="0">
            <a:noAutofit/>
          </a:bodyPr>
          <a:lstStyle>
            <a:lvl1pPr marL="11113" indent="0" algn="l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9AB1F0-79D7-2E08-69B0-A824172F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68902E9-193E-D90C-3206-26C024D8EC3E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453F304-B612-650E-EF64-151273CC3D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88374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211700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3E966C3-6E6C-AC79-A724-FC13113CE5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70588" y="3888812"/>
            <a:ext cx="5957885" cy="2061137"/>
          </a:xfrm>
          <a:prstGeom prst="roundRect">
            <a:avLst>
              <a:gd name="adj" fmla="val 5847"/>
            </a:avLst>
          </a:prstGeom>
          <a:solidFill>
            <a:schemeClr val="accent2"/>
          </a:solidFill>
          <a:ln w="6350">
            <a:solidFill>
              <a:schemeClr val="tx2"/>
            </a:solidFill>
          </a:ln>
        </p:spPr>
        <p:txBody>
          <a:bodyPr vert="horz" wrap="square" lIns="216000" tIns="288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F8170484-9520-4B3C-1BA5-862AC8010C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0588" y="4699322"/>
            <a:ext cx="5972973" cy="1250628"/>
          </a:xfrm>
        </p:spPr>
        <p:txBody>
          <a:bodyPr vert="horz" wrap="square" lIns="216000" rIns="216000" anchor="t" anchorCtr="0">
            <a:noAutofit/>
          </a:bodyPr>
          <a:lstStyle>
            <a:lvl1pPr marL="11113" indent="0" algn="l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C322E01A-1144-AA67-AC9E-421F5107A7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4" y="2328897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BE8D899E-6FA5-8D6B-6904-C526E9739FB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1854107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7315FCCB-9348-A470-64FD-F84CBAD5D0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63526" y="2328897"/>
            <a:ext cx="5456233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91BB5A88-0FFF-92B0-1FAF-9640B50FC06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3525" y="1854107"/>
            <a:ext cx="5456232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7711123F-3FEF-1846-D84D-0A97D0A83D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63526" y="4197256"/>
            <a:ext cx="5456233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EE8413DE-18DF-D05C-8EDA-8D8DF674A6A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3526" y="3722466"/>
            <a:ext cx="5456232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7C4E570-97DE-7E51-9F6D-A5192BCE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F465C5-4E7F-17B4-87CE-F91013CBFDE7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FF2852E5-AC0D-98A8-A2F2-8A433384C1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223483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2346702"/>
            <a:ext cx="11664949" cy="2386800"/>
          </a:xfrm>
        </p:spPr>
        <p:txBody>
          <a:bodyPr anchor="ctr" anchorCtr="0"/>
          <a:lstStyle>
            <a:lvl1pPr algn="l">
              <a:lnSpc>
                <a:spcPct val="80000"/>
              </a:lnSpc>
              <a:defRPr sz="75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 BOLD STATEMENT </a:t>
            </a:r>
            <a:br>
              <a:rPr lang="de-DE"/>
            </a:br>
            <a:r>
              <a:rPr lang="de-DE"/>
              <a:t>GOES — HERE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CA05B4D-CCBB-938B-F6F2-48664D2B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594FFC8C-F6B3-B32C-3B10-9886C0A58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211700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AD4FD9-89C7-8318-65FC-CF76D6232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DB80E004-F679-52D9-D188-A8BBAC54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999913-0DA4-852B-88A0-39F3FC748D05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10320D21-5A1E-4ADF-12BE-358481AD8C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893829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2346702"/>
            <a:ext cx="11664949" cy="2386800"/>
          </a:xfrm>
        </p:spPr>
        <p:txBody>
          <a:bodyPr anchor="ctr" anchorCtr="0"/>
          <a:lstStyle>
            <a:lvl1pPr marL="0" indent="0" algn="l">
              <a:lnSpc>
                <a:spcPct val="80000"/>
              </a:lnSpc>
              <a:tabLst>
                <a:tab pos="1778000" algn="l"/>
                <a:tab pos="3729038" algn="l"/>
              </a:tabLst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BOLD.      STATEMENT </a:t>
            </a:r>
            <a:br>
              <a:rPr lang="de-DE"/>
            </a:br>
            <a:r>
              <a:rPr lang="de-DE"/>
              <a:t>         GOES — HERE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CA05B4D-CCBB-938B-F6F2-48664D2B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594FFC8C-F6B3-B32C-3B10-9886C0A58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211700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1E70E4-B765-A25B-4DE1-E46CE1867D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2A151516-BD9F-2291-DAFD-332DA12ABF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33369" y="2393002"/>
            <a:ext cx="776288" cy="1303370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75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🥨</a:t>
            </a:r>
          </a:p>
        </p:txBody>
      </p:sp>
      <p:sp>
        <p:nvSpPr>
          <p:cNvPr id="6" name="Bildplatzhalter 33">
            <a:extLst>
              <a:ext uri="{FF2B5EF4-FFF2-40B4-BE49-F238E27FC236}">
                <a16:creationId xmlns:a16="http://schemas.microsoft.com/office/drawing/2014/main" id="{B4CBC5AE-42F0-B9E4-3D1B-372E9EAF05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2207" y="3463725"/>
            <a:ext cx="1600200" cy="828498"/>
          </a:xfrm>
          <a:prstGeom prst="roundRect">
            <a:avLst>
              <a:gd name="adj" fmla="val 14623"/>
            </a:avLst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D32A42D-B94A-95FF-CE93-DA16C13A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A2147-4D1B-280D-D92A-8A7F4C11617E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99FE2DF-96A4-1F3B-20BB-BB5D8E42F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522181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sh sho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6004" y="5006652"/>
            <a:ext cx="2154264" cy="943298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AC1B606-172E-0DC8-2F3F-1040D9675F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93211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989E0A45-EE1B-F448-672B-BE7F5B663529}"/>
              </a:ext>
            </a:extLst>
          </p:cNvPr>
          <p:cNvCxnSpPr>
            <a:cxnSpLocks/>
          </p:cNvCxnSpPr>
          <p:nvPr userDrawn="1"/>
        </p:nvCxnSpPr>
        <p:spPr>
          <a:xfrm flipV="1">
            <a:off x="2410624" y="1916113"/>
            <a:ext cx="0" cy="2016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1A4ED1C-CBAC-4F6F-0A1B-A156CCB89078}"/>
              </a:ext>
            </a:extLst>
          </p:cNvPr>
          <p:cNvCxnSpPr>
            <a:cxnSpLocks/>
          </p:cNvCxnSpPr>
          <p:nvPr userDrawn="1"/>
        </p:nvCxnSpPr>
        <p:spPr>
          <a:xfrm flipV="1">
            <a:off x="3687686" y="3930108"/>
            <a:ext cx="0" cy="2016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B9BD6D1E-DD3C-7FDF-CCB0-286B03E03DC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3525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3525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9D9EA0A4-EAB2-00A9-EBCA-D6931FBB9A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80577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546BFD06-FC4F-E7DE-9291-1DF8E3E1D8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80577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B7AEAB7C-FCC9-2A33-2DEB-BF31B583652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48861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219D8B04-4729-8D6E-0099-896F3934590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48861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93A3960-D382-1A53-0304-C735CEE40D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96004" y="4668204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0D6DA704-996B-6739-E56D-57FB529A59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6360" y="4339645"/>
            <a:ext cx="2154264" cy="943298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88A9A86E-F754-4D73-2E60-76B7780D08B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6360" y="4001197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0A3CB53-5469-7F61-C5BD-719ACEEE7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76635" y="486831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F55BB825-81A8-D88C-8F9B-263E98C56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05365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6" name="Bildplatzhalter 6">
            <a:extLst>
              <a:ext uri="{FF2B5EF4-FFF2-40B4-BE49-F238E27FC236}">
                <a16:creationId xmlns:a16="http://schemas.microsoft.com/office/drawing/2014/main" id="{F3F29753-4281-9D9C-F8F5-11932A76E76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523071" y="1948250"/>
            <a:ext cx="1017351" cy="702345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37" name="Textplatzhalter 11">
            <a:extLst>
              <a:ext uri="{FF2B5EF4-FFF2-40B4-BE49-F238E27FC236}">
                <a16:creationId xmlns:a16="http://schemas.microsoft.com/office/drawing/2014/main" id="{78F74ACF-1766-31DA-0B57-11409345FF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16253" y="2811788"/>
            <a:ext cx="1435352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EDC64736-158C-4CDA-3FC6-9503EC135D8B}"/>
              </a:ext>
            </a:extLst>
          </p:cNvPr>
          <p:cNvCxnSpPr>
            <a:cxnSpLocks/>
          </p:cNvCxnSpPr>
          <p:nvPr userDrawn="1"/>
        </p:nvCxnSpPr>
        <p:spPr>
          <a:xfrm flipV="1">
            <a:off x="5119100" y="1916113"/>
            <a:ext cx="0" cy="2016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A3993C7B-4FA2-AD85-4D62-BE4E5165E2C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913841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41" name="Textplatzhalter 11">
            <a:extLst>
              <a:ext uri="{FF2B5EF4-FFF2-40B4-BE49-F238E27FC236}">
                <a16:creationId xmlns:a16="http://schemas.microsoft.com/office/drawing/2014/main" id="{1D3D62D8-82B0-5C91-290A-E0C38961CA6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224728" y="1944028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282ACC68-ABBE-BB9B-F1C4-46E21EFF8C1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462173" y="4001197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2FFB622E-0813-4CBB-8D29-EB8020E3D357}"/>
              </a:ext>
            </a:extLst>
          </p:cNvPr>
          <p:cNvCxnSpPr>
            <a:cxnSpLocks/>
          </p:cNvCxnSpPr>
          <p:nvPr userDrawn="1"/>
        </p:nvCxnSpPr>
        <p:spPr>
          <a:xfrm flipV="1">
            <a:off x="7965431" y="1916113"/>
            <a:ext cx="0" cy="2016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11">
            <a:extLst>
              <a:ext uri="{FF2B5EF4-FFF2-40B4-BE49-F238E27FC236}">
                <a16:creationId xmlns:a16="http://schemas.microsoft.com/office/drawing/2014/main" id="{199C5162-8F6C-4970-BEC8-F9F29F6CAE8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60172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45" name="Textplatzhalter 11">
            <a:extLst>
              <a:ext uri="{FF2B5EF4-FFF2-40B4-BE49-F238E27FC236}">
                <a16:creationId xmlns:a16="http://schemas.microsoft.com/office/drawing/2014/main" id="{067FA75B-2757-C35F-E312-28BC961B3A3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71059" y="1944028"/>
            <a:ext cx="1853663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7" name="Textplatzhalter 11">
            <a:extLst>
              <a:ext uri="{FF2B5EF4-FFF2-40B4-BE49-F238E27FC236}">
                <a16:creationId xmlns:a16="http://schemas.microsoft.com/office/drawing/2014/main" id="{F13CA84D-5280-DA86-73D6-CD48A34F0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44854" y="5232734"/>
            <a:ext cx="1579870" cy="717215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E1685A98-A678-8298-F698-3D34033EB667}"/>
              </a:ext>
            </a:extLst>
          </p:cNvPr>
          <p:cNvCxnSpPr>
            <a:cxnSpLocks/>
          </p:cNvCxnSpPr>
          <p:nvPr userDrawn="1"/>
        </p:nvCxnSpPr>
        <p:spPr>
          <a:xfrm flipV="1">
            <a:off x="8236536" y="3930108"/>
            <a:ext cx="0" cy="2016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1">
            <a:extLst>
              <a:ext uri="{FF2B5EF4-FFF2-40B4-BE49-F238E27FC236}">
                <a16:creationId xmlns:a16="http://schemas.microsoft.com/office/drawing/2014/main" id="{12D3E716-6075-0CE4-11A5-DEA00F8D3C8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25485" y="486831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51" name="Bildplatzhalter 6">
            <a:extLst>
              <a:ext uri="{FF2B5EF4-FFF2-40B4-BE49-F238E27FC236}">
                <a16:creationId xmlns:a16="http://schemas.microsoft.com/office/drawing/2014/main" id="{0A417B63-6D20-5BA7-5F39-96397012F4FB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344854" y="4402083"/>
            <a:ext cx="1017351" cy="702345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52" name="Textplatzhalter 11">
            <a:extLst>
              <a:ext uri="{FF2B5EF4-FFF2-40B4-BE49-F238E27FC236}">
                <a16:creationId xmlns:a16="http://schemas.microsoft.com/office/drawing/2014/main" id="{91088F75-03D2-5620-740D-067B892D5A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971062" y="4339645"/>
            <a:ext cx="1964575" cy="943298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1E723F03-86F3-346A-223D-A68E9912BB6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971062" y="4001197"/>
            <a:ext cx="1964575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81D134-3AC3-A269-F58D-FF3CFE70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43254E-1DE6-E850-18ED-FE5D41782AC4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2616694-F663-1187-0AA4-9E0D9CB8A7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1078071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sh short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6004" y="5006652"/>
            <a:ext cx="2154264" cy="943298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AC1B606-172E-0DC8-2F3F-1040D9675F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93211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B9BD6D1E-DD3C-7FDF-CCB0-286B03E03DC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3525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3525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9D9EA0A4-EAB2-00A9-EBCA-D6931FBB9A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80577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546BFD06-FC4F-E7DE-9291-1DF8E3E1D8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80577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B7AEAB7C-FCC9-2A33-2DEB-BF31B583652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48861" y="3419095"/>
            <a:ext cx="1979607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219D8B04-4729-8D6E-0099-896F3934590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48861" y="3268613"/>
            <a:ext cx="1979607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93A3960-D382-1A53-0304-C735CEE40D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96004" y="4668204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0D6DA704-996B-6739-E56D-57FB529A59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6360" y="4339645"/>
            <a:ext cx="2154264" cy="943298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88A9A86E-F754-4D73-2E60-76B7780D08B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6360" y="4001197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0A3CB53-5469-7F61-C5BD-719ACEEE7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76635" y="486831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F55BB825-81A8-D88C-8F9B-263E98C56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05365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6" name="Bildplatzhalter 6">
            <a:extLst>
              <a:ext uri="{FF2B5EF4-FFF2-40B4-BE49-F238E27FC236}">
                <a16:creationId xmlns:a16="http://schemas.microsoft.com/office/drawing/2014/main" id="{F3F29753-4281-9D9C-F8F5-11932A76E76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523071" y="1948250"/>
            <a:ext cx="1017351" cy="702345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37" name="Textplatzhalter 11">
            <a:extLst>
              <a:ext uri="{FF2B5EF4-FFF2-40B4-BE49-F238E27FC236}">
                <a16:creationId xmlns:a16="http://schemas.microsoft.com/office/drawing/2014/main" id="{78F74ACF-1766-31DA-0B57-11409345FF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16253" y="2811788"/>
            <a:ext cx="1435352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A3993C7B-4FA2-AD85-4D62-BE4E5165E2C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913841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41" name="Textplatzhalter 11">
            <a:extLst>
              <a:ext uri="{FF2B5EF4-FFF2-40B4-BE49-F238E27FC236}">
                <a16:creationId xmlns:a16="http://schemas.microsoft.com/office/drawing/2014/main" id="{1D3D62D8-82B0-5C91-290A-E0C38961CA6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224728" y="1944028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282ACC68-ABBE-BB9B-F1C4-46E21EFF8C1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462173" y="4001197"/>
            <a:ext cx="2154264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4" name="Textplatzhalter 11">
            <a:extLst>
              <a:ext uri="{FF2B5EF4-FFF2-40B4-BE49-F238E27FC236}">
                <a16:creationId xmlns:a16="http://schemas.microsoft.com/office/drawing/2014/main" id="{199C5162-8F6C-4970-BEC8-F9F29F6CAE8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60172" y="192834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45" name="Textplatzhalter 11">
            <a:extLst>
              <a:ext uri="{FF2B5EF4-FFF2-40B4-BE49-F238E27FC236}">
                <a16:creationId xmlns:a16="http://schemas.microsoft.com/office/drawing/2014/main" id="{067FA75B-2757-C35F-E312-28BC961B3A3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71059" y="1944028"/>
            <a:ext cx="1853663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7" name="Textplatzhalter 11">
            <a:extLst>
              <a:ext uri="{FF2B5EF4-FFF2-40B4-BE49-F238E27FC236}">
                <a16:creationId xmlns:a16="http://schemas.microsoft.com/office/drawing/2014/main" id="{F13CA84D-5280-DA86-73D6-CD48A34F0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44854" y="5232734"/>
            <a:ext cx="1579870" cy="717215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9" name="Textplatzhalter 11">
            <a:extLst>
              <a:ext uri="{FF2B5EF4-FFF2-40B4-BE49-F238E27FC236}">
                <a16:creationId xmlns:a16="http://schemas.microsoft.com/office/drawing/2014/main" id="{12D3E716-6075-0CE4-11A5-DEA00F8D3C8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25485" y="486831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51" name="Bildplatzhalter 6">
            <a:extLst>
              <a:ext uri="{FF2B5EF4-FFF2-40B4-BE49-F238E27FC236}">
                <a16:creationId xmlns:a16="http://schemas.microsoft.com/office/drawing/2014/main" id="{0A417B63-6D20-5BA7-5F39-96397012F4FB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344854" y="4402083"/>
            <a:ext cx="1017351" cy="702345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52" name="Textplatzhalter 11">
            <a:extLst>
              <a:ext uri="{FF2B5EF4-FFF2-40B4-BE49-F238E27FC236}">
                <a16:creationId xmlns:a16="http://schemas.microsoft.com/office/drawing/2014/main" id="{91088F75-03D2-5620-740D-067B892D5A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971062" y="4339645"/>
            <a:ext cx="1964575" cy="943298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1E723F03-86F3-346A-223D-A68E9912BB6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971062" y="4001197"/>
            <a:ext cx="1964575" cy="240023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A24C3948-E35F-1707-EF79-BB1B6125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3FB984-48A8-2081-A2CE-252A5584FA85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08196F-8E48-5C0C-DEDD-F24DF0FB9C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918647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sh lo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4125" y="5447627"/>
            <a:ext cx="2154264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1A4ED1C-CBAC-4F6F-0A1B-A156CCB8907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5487" y="5120775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0A3CB53-5469-7F61-C5BD-719ACEEE7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24436" y="5116852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6" name="Bildplatzhalter 6">
            <a:extLst>
              <a:ext uri="{FF2B5EF4-FFF2-40B4-BE49-F238E27FC236}">
                <a16:creationId xmlns:a16="http://schemas.microsoft.com/office/drawing/2014/main" id="{F3F29753-4281-9D9C-F8F5-11932A76E76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577224" y="1672009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A3993C7B-4FA2-AD85-4D62-BE4E5165E2C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75727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39B8CCE0-3E2E-4138-880E-F851C7383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116852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AEFD3A3-2B79-91B8-D0EB-48A953695BCD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0986" y="1655174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27DCF3D0-0F5D-AE9E-7E08-E75CA0FAFB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86615" y="1684433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C3F3DEBC-E382-8131-FAA7-C98A64CC275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735174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EFBC34E7-12E6-A222-3A6E-99D91526518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635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6" name="Textplatzhalter 11">
            <a:extLst>
              <a:ext uri="{FF2B5EF4-FFF2-40B4-BE49-F238E27FC236}">
                <a16:creationId xmlns:a16="http://schemas.microsoft.com/office/drawing/2014/main" id="{B609C4F8-4FB3-A5B0-4086-BB008DB6B62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635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CC7492DC-4BA6-1341-C46F-1C31781F835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42321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A874430-3C5A-08EE-496E-2F8545051449}"/>
              </a:ext>
            </a:extLst>
          </p:cNvPr>
          <p:cNvCxnSpPr>
            <a:cxnSpLocks/>
          </p:cNvCxnSpPr>
          <p:nvPr userDrawn="1"/>
        </p:nvCxnSpPr>
        <p:spPr>
          <a:xfrm flipV="1">
            <a:off x="1847580" y="1655174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platzhalter 11">
            <a:extLst>
              <a:ext uri="{FF2B5EF4-FFF2-40B4-BE49-F238E27FC236}">
                <a16:creationId xmlns:a16="http://schemas.microsoft.com/office/drawing/2014/main" id="{793B7063-0ECD-03A6-3659-F0E43F62148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953208" y="1684433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ACBB0922-0440-2B86-53CA-573B552A083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464583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DFE4A5C-F73B-47FD-8719-51CEE67B9E35}"/>
              </a:ext>
            </a:extLst>
          </p:cNvPr>
          <p:cNvCxnSpPr>
            <a:cxnSpLocks/>
          </p:cNvCxnSpPr>
          <p:nvPr userDrawn="1"/>
        </p:nvCxnSpPr>
        <p:spPr>
          <a:xfrm flipV="1">
            <a:off x="7669842" y="1655174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platzhalter 11">
            <a:extLst>
              <a:ext uri="{FF2B5EF4-FFF2-40B4-BE49-F238E27FC236}">
                <a16:creationId xmlns:a16="http://schemas.microsoft.com/office/drawing/2014/main" id="{9D298F1E-5D15-50F8-F855-31C517E5528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775470" y="1684433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1" name="Textplatzhalter 11">
            <a:extLst>
              <a:ext uri="{FF2B5EF4-FFF2-40B4-BE49-F238E27FC236}">
                <a16:creationId xmlns:a16="http://schemas.microsoft.com/office/drawing/2014/main" id="{89AE98A5-B6BC-3EDD-01E9-2F62618A5B1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675511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2244CFEB-C04A-54F0-FE05-3FEB8A950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5880770" y="1655174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3DF6B1CB-9195-6DBF-2041-3AD9239C469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986399" y="1684433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082BAC47-A192-AB24-2EE0-B5AD917C5E5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288326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A6875B69-FCF6-A9F2-58D1-52C4FE019A9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93585" y="1655174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1">
            <a:extLst>
              <a:ext uri="{FF2B5EF4-FFF2-40B4-BE49-F238E27FC236}">
                <a16:creationId xmlns:a16="http://schemas.microsoft.com/office/drawing/2014/main" id="{F6092183-CB8B-4BD6-FC07-D68E713DA3A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599214" y="2304199"/>
            <a:ext cx="1180980" cy="390356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7" name="Textplatzhalter 11">
            <a:extLst>
              <a:ext uri="{FF2B5EF4-FFF2-40B4-BE49-F238E27FC236}">
                <a16:creationId xmlns:a16="http://schemas.microsoft.com/office/drawing/2014/main" id="{7BB45FA4-06AB-D546-70A2-E0A399419B5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45815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68" name="Textplatzhalter 11">
            <a:extLst>
              <a:ext uri="{FF2B5EF4-FFF2-40B4-BE49-F238E27FC236}">
                <a16:creationId xmlns:a16="http://schemas.microsoft.com/office/drawing/2014/main" id="{E4D46EEC-E2DE-5A1D-941A-33B02491594A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45815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69" name="Textplatzhalter 11">
            <a:extLst>
              <a:ext uri="{FF2B5EF4-FFF2-40B4-BE49-F238E27FC236}">
                <a16:creationId xmlns:a16="http://schemas.microsoft.com/office/drawing/2014/main" id="{1A427A92-CCFB-A7E9-F2CE-04936D44BBD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5947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70" name="Textplatzhalter 11">
            <a:extLst>
              <a:ext uri="{FF2B5EF4-FFF2-40B4-BE49-F238E27FC236}">
                <a16:creationId xmlns:a16="http://schemas.microsoft.com/office/drawing/2014/main" id="{D860D6C2-D201-D7D5-EAE4-15258AFFF33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5947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71" name="Textplatzhalter 11">
            <a:extLst>
              <a:ext uri="{FF2B5EF4-FFF2-40B4-BE49-F238E27FC236}">
                <a16:creationId xmlns:a16="http://schemas.microsoft.com/office/drawing/2014/main" id="{2D88DA9E-3A44-92A3-9956-AB344795B0C8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2215877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B1EC7C51-2A7B-9751-3394-4C5A974D3106}"/>
              </a:ext>
            </a:extLst>
          </p:cNvPr>
          <p:cNvCxnSpPr>
            <a:cxnSpLocks/>
          </p:cNvCxnSpPr>
          <p:nvPr userDrawn="1"/>
        </p:nvCxnSpPr>
        <p:spPr>
          <a:xfrm flipV="1">
            <a:off x="2087239" y="2736390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platzhalter 11">
            <a:extLst>
              <a:ext uri="{FF2B5EF4-FFF2-40B4-BE49-F238E27FC236}">
                <a16:creationId xmlns:a16="http://schemas.microsoft.com/office/drawing/2014/main" id="{4EAB09C2-EF39-0ED4-2327-0CBCBE78FCC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876188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74" name="Textplatzhalter 11">
            <a:extLst>
              <a:ext uri="{FF2B5EF4-FFF2-40B4-BE49-F238E27FC236}">
                <a16:creationId xmlns:a16="http://schemas.microsoft.com/office/drawing/2014/main" id="{4962B96B-AC55-F226-03C5-48F1881387B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998379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ECEA5BD8-9CA4-8BA5-5560-BE250CA8DD2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9741" y="2736390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platzhalter 11">
            <a:extLst>
              <a:ext uri="{FF2B5EF4-FFF2-40B4-BE49-F238E27FC236}">
                <a16:creationId xmlns:a16="http://schemas.microsoft.com/office/drawing/2014/main" id="{16FE992F-5E7B-5698-F1E8-1148A31F232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658690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77" name="Bildplatzhalter 6">
            <a:extLst>
              <a:ext uri="{FF2B5EF4-FFF2-40B4-BE49-F238E27FC236}">
                <a16:creationId xmlns:a16="http://schemas.microsoft.com/office/drawing/2014/main" id="{7B3CB115-BFE5-69D2-DE74-6E633063F49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3968079" y="2945224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78" name="Textplatzhalter 11">
            <a:extLst>
              <a:ext uri="{FF2B5EF4-FFF2-40B4-BE49-F238E27FC236}">
                <a16:creationId xmlns:a16="http://schemas.microsoft.com/office/drawing/2014/main" id="{4AC8B78D-C7E0-B93E-664D-82BB72D66014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554705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19AF40DA-BB6C-DDD7-487B-4CE285BD7017}"/>
              </a:ext>
            </a:extLst>
          </p:cNvPr>
          <p:cNvCxnSpPr>
            <a:cxnSpLocks/>
          </p:cNvCxnSpPr>
          <p:nvPr userDrawn="1"/>
        </p:nvCxnSpPr>
        <p:spPr>
          <a:xfrm flipV="1">
            <a:off x="9426067" y="2736390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platzhalter 11">
            <a:extLst>
              <a:ext uri="{FF2B5EF4-FFF2-40B4-BE49-F238E27FC236}">
                <a16:creationId xmlns:a16="http://schemas.microsoft.com/office/drawing/2014/main" id="{89E60EBB-41E2-240D-B9D1-EA63E50A3169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215016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81" name="Textplatzhalter 11">
            <a:extLst>
              <a:ext uri="{FF2B5EF4-FFF2-40B4-BE49-F238E27FC236}">
                <a16:creationId xmlns:a16="http://schemas.microsoft.com/office/drawing/2014/main" id="{6E6D8314-DFDA-DEFC-72B6-603FF542422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635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2" name="Textplatzhalter 11">
            <a:extLst>
              <a:ext uri="{FF2B5EF4-FFF2-40B4-BE49-F238E27FC236}">
                <a16:creationId xmlns:a16="http://schemas.microsoft.com/office/drawing/2014/main" id="{51AC3BB8-915F-781A-77CC-5A3AB3878534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2635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4" name="Textplatzhalter 11">
            <a:extLst>
              <a:ext uri="{FF2B5EF4-FFF2-40B4-BE49-F238E27FC236}">
                <a16:creationId xmlns:a16="http://schemas.microsoft.com/office/drawing/2014/main" id="{99D5350D-AE4C-DE90-EEFE-49B5EB2C0E4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5815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5" name="Textplatzhalter 11">
            <a:extLst>
              <a:ext uri="{FF2B5EF4-FFF2-40B4-BE49-F238E27FC236}">
                <a16:creationId xmlns:a16="http://schemas.microsoft.com/office/drawing/2014/main" id="{C75AEC62-0A16-89BE-9856-19275FB65F2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5815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6" name="Textplatzhalter 11">
            <a:extLst>
              <a:ext uri="{FF2B5EF4-FFF2-40B4-BE49-F238E27FC236}">
                <a16:creationId xmlns:a16="http://schemas.microsoft.com/office/drawing/2014/main" id="{A0D9E443-4662-F160-DBD3-257B714E6A7D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5947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7" name="Textplatzhalter 11">
            <a:extLst>
              <a:ext uri="{FF2B5EF4-FFF2-40B4-BE49-F238E27FC236}">
                <a16:creationId xmlns:a16="http://schemas.microsoft.com/office/drawing/2014/main" id="{70C4E753-FCD3-EFA4-EB7B-B6EAFCD315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5947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8" name="Textplatzhalter 11">
            <a:extLst>
              <a:ext uri="{FF2B5EF4-FFF2-40B4-BE49-F238E27FC236}">
                <a16:creationId xmlns:a16="http://schemas.microsoft.com/office/drawing/2014/main" id="{715FB49B-F4AF-C3F5-78AC-FA0B97620BA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6091550" y="4068819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89" name="Gerade Verbindung 88">
            <a:extLst>
              <a:ext uri="{FF2B5EF4-FFF2-40B4-BE49-F238E27FC236}">
                <a16:creationId xmlns:a16="http://schemas.microsoft.com/office/drawing/2014/main" id="{235B1F28-8070-3B5D-AC95-1F0F732030C2}"/>
              </a:ext>
            </a:extLst>
          </p:cNvPr>
          <p:cNvCxnSpPr>
            <a:cxnSpLocks/>
          </p:cNvCxnSpPr>
          <p:nvPr userDrawn="1"/>
        </p:nvCxnSpPr>
        <p:spPr>
          <a:xfrm flipV="1">
            <a:off x="6296809" y="4039559"/>
            <a:ext cx="0" cy="1080000"/>
          </a:xfrm>
          <a:prstGeom prst="line">
            <a:avLst/>
          </a:prstGeom>
          <a:ln w="6350">
            <a:solidFill>
              <a:schemeClr val="accent5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platzhalter 11">
            <a:extLst>
              <a:ext uri="{FF2B5EF4-FFF2-40B4-BE49-F238E27FC236}">
                <a16:creationId xmlns:a16="http://schemas.microsoft.com/office/drawing/2014/main" id="{696862F2-D2A4-7E2D-1F6A-1FDC0AF3298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402438" y="4068818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1" name="Textplatzhalter 11">
            <a:extLst>
              <a:ext uri="{FF2B5EF4-FFF2-40B4-BE49-F238E27FC236}">
                <a16:creationId xmlns:a16="http://schemas.microsoft.com/office/drawing/2014/main" id="{E1074FE9-3159-D149-1576-91251144EBCE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022809" y="5447627"/>
            <a:ext cx="1197370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0B4A22DE-46B5-F11C-E70A-A881BC01B171}"/>
              </a:ext>
            </a:extLst>
          </p:cNvPr>
          <p:cNvCxnSpPr>
            <a:cxnSpLocks/>
          </p:cNvCxnSpPr>
          <p:nvPr userDrawn="1"/>
        </p:nvCxnSpPr>
        <p:spPr>
          <a:xfrm flipV="1">
            <a:off x="3894171" y="5120775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platzhalter 11">
            <a:extLst>
              <a:ext uri="{FF2B5EF4-FFF2-40B4-BE49-F238E27FC236}">
                <a16:creationId xmlns:a16="http://schemas.microsoft.com/office/drawing/2014/main" id="{BF3FA491-5FEF-2990-5123-DF6968FCB16C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3683120" y="5116852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97" name="Textplatzhalter 11">
            <a:extLst>
              <a:ext uri="{FF2B5EF4-FFF2-40B4-BE49-F238E27FC236}">
                <a16:creationId xmlns:a16="http://schemas.microsoft.com/office/drawing/2014/main" id="{011C0506-7F61-4E34-29D0-388AD01E98FE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785913" y="5444919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9AD81424-6DD7-6E92-D99A-3D2395FCDDC6}"/>
              </a:ext>
            </a:extLst>
          </p:cNvPr>
          <p:cNvCxnSpPr>
            <a:cxnSpLocks/>
          </p:cNvCxnSpPr>
          <p:nvPr userDrawn="1"/>
        </p:nvCxnSpPr>
        <p:spPr>
          <a:xfrm flipV="1">
            <a:off x="1657275" y="5118067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platzhalter 11">
            <a:extLst>
              <a:ext uri="{FF2B5EF4-FFF2-40B4-BE49-F238E27FC236}">
                <a16:creationId xmlns:a16="http://schemas.microsoft.com/office/drawing/2014/main" id="{A2106632-F40D-179B-5602-D93D3B2CA77A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446224" y="5114144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100" name="Bildplatzhalter 6">
            <a:extLst>
              <a:ext uri="{FF2B5EF4-FFF2-40B4-BE49-F238E27FC236}">
                <a16:creationId xmlns:a16="http://schemas.microsoft.com/office/drawing/2014/main" id="{4885701C-C7C0-0EB0-997F-5518648F8E98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1785913" y="5326901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01" name="Textplatzhalter 11">
            <a:extLst>
              <a:ext uri="{FF2B5EF4-FFF2-40B4-BE49-F238E27FC236}">
                <a16:creationId xmlns:a16="http://schemas.microsoft.com/office/drawing/2014/main" id="{662A9B16-A779-3185-B539-2BDD41F898E8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737721" y="5444919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5C064471-998C-63D9-E08A-C7F61D74D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9609083" y="5118067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platzhalter 11">
            <a:extLst>
              <a:ext uri="{FF2B5EF4-FFF2-40B4-BE49-F238E27FC236}">
                <a16:creationId xmlns:a16="http://schemas.microsoft.com/office/drawing/2014/main" id="{CBE73EEB-6B7E-18AB-AA5F-45FABB36E576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98032" y="5114144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104" name="Bildplatzhalter 6">
            <a:extLst>
              <a:ext uri="{FF2B5EF4-FFF2-40B4-BE49-F238E27FC236}">
                <a16:creationId xmlns:a16="http://schemas.microsoft.com/office/drawing/2014/main" id="{A6AA45EA-5B47-CB04-704E-868C2D89E373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9737721" y="5326901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06" name="Textplatzhalter 11">
            <a:extLst>
              <a:ext uri="{FF2B5EF4-FFF2-40B4-BE49-F238E27FC236}">
                <a16:creationId xmlns:a16="http://schemas.microsoft.com/office/drawing/2014/main" id="{521ECCD8-FF7C-04CB-662A-F0A6987CEA9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10455206" y="4068819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978D227-650D-8A2E-33C5-9BFDA0B5F0D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60465" y="4039559"/>
            <a:ext cx="0" cy="1080000"/>
          </a:xfrm>
          <a:prstGeom prst="line">
            <a:avLst/>
          </a:prstGeom>
          <a:ln w="6350"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platzhalter 11">
            <a:extLst>
              <a:ext uri="{FF2B5EF4-FFF2-40B4-BE49-F238E27FC236}">
                <a16:creationId xmlns:a16="http://schemas.microsoft.com/office/drawing/2014/main" id="{FF2686D7-4212-5BD4-AAEC-0FA9A67F78F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0766094" y="4068818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ECD186E-C9B3-5928-2C16-BD453B08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2540CB-1776-640C-BC44-CEA04CB1B2DB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A57AF3D-860C-429B-6EE6-4A89900151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4121838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sh long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4125" y="5447627"/>
            <a:ext cx="2154264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0A3CB53-5469-7F61-C5BD-719ACEEE7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24436" y="5116852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36" name="Bildplatzhalter 6">
            <a:extLst>
              <a:ext uri="{FF2B5EF4-FFF2-40B4-BE49-F238E27FC236}">
                <a16:creationId xmlns:a16="http://schemas.microsoft.com/office/drawing/2014/main" id="{F3F29753-4281-9D9C-F8F5-11932A76E76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577224" y="1672009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A3993C7B-4FA2-AD85-4D62-BE4E5165E2C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75727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39B8CCE0-3E2E-4138-880E-F851C7383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116852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27DCF3D0-0F5D-AE9E-7E08-E75CA0FAFB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86615" y="1684433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C3F3DEBC-E382-8131-FAA7-C98A64CC275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735174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EFBC34E7-12E6-A222-3A6E-99D91526518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635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6" name="Textplatzhalter 11">
            <a:extLst>
              <a:ext uri="{FF2B5EF4-FFF2-40B4-BE49-F238E27FC236}">
                <a16:creationId xmlns:a16="http://schemas.microsoft.com/office/drawing/2014/main" id="{B609C4F8-4FB3-A5B0-4086-BB008DB6B62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635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CC7492DC-4BA6-1341-C46F-1C31781F835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42321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56" name="Textplatzhalter 11">
            <a:extLst>
              <a:ext uri="{FF2B5EF4-FFF2-40B4-BE49-F238E27FC236}">
                <a16:creationId xmlns:a16="http://schemas.microsoft.com/office/drawing/2014/main" id="{793B7063-0ECD-03A6-3659-F0E43F62148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953208" y="1684433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ACBB0922-0440-2B86-53CA-573B552A083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464583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59" name="Textplatzhalter 11">
            <a:extLst>
              <a:ext uri="{FF2B5EF4-FFF2-40B4-BE49-F238E27FC236}">
                <a16:creationId xmlns:a16="http://schemas.microsoft.com/office/drawing/2014/main" id="{9D298F1E-5D15-50F8-F855-31C517E5528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775470" y="1684433"/>
            <a:ext cx="1813147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1" name="Textplatzhalter 11">
            <a:extLst>
              <a:ext uri="{FF2B5EF4-FFF2-40B4-BE49-F238E27FC236}">
                <a16:creationId xmlns:a16="http://schemas.microsoft.com/office/drawing/2014/main" id="{89AE98A5-B6BC-3EDD-01E9-2F62618A5B1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675511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3DF6B1CB-9195-6DBF-2041-3AD9239C469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986399" y="1684433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082BAC47-A192-AB24-2EE0-B5AD917C5E5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288326" y="1684434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66" name="Textplatzhalter 11">
            <a:extLst>
              <a:ext uri="{FF2B5EF4-FFF2-40B4-BE49-F238E27FC236}">
                <a16:creationId xmlns:a16="http://schemas.microsoft.com/office/drawing/2014/main" id="{F6092183-CB8B-4BD6-FC07-D68E713DA3A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599214" y="2304199"/>
            <a:ext cx="1180980" cy="390356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7" name="Textplatzhalter 11">
            <a:extLst>
              <a:ext uri="{FF2B5EF4-FFF2-40B4-BE49-F238E27FC236}">
                <a16:creationId xmlns:a16="http://schemas.microsoft.com/office/drawing/2014/main" id="{7BB45FA4-06AB-D546-70A2-E0A399419B5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45815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68" name="Textplatzhalter 11">
            <a:extLst>
              <a:ext uri="{FF2B5EF4-FFF2-40B4-BE49-F238E27FC236}">
                <a16:creationId xmlns:a16="http://schemas.microsoft.com/office/drawing/2014/main" id="{E4D46EEC-E2DE-5A1D-941A-33B02491594A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45815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69" name="Textplatzhalter 11">
            <a:extLst>
              <a:ext uri="{FF2B5EF4-FFF2-40B4-BE49-F238E27FC236}">
                <a16:creationId xmlns:a16="http://schemas.microsoft.com/office/drawing/2014/main" id="{1A427A92-CCFB-A7E9-F2CE-04936D44BBD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594725" y="2226079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70" name="Textplatzhalter 11">
            <a:extLst>
              <a:ext uri="{FF2B5EF4-FFF2-40B4-BE49-F238E27FC236}">
                <a16:creationId xmlns:a16="http://schemas.microsoft.com/office/drawing/2014/main" id="{D860D6C2-D201-D7D5-EAE4-15258AFFF33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594725" y="2075597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71" name="Textplatzhalter 11">
            <a:extLst>
              <a:ext uri="{FF2B5EF4-FFF2-40B4-BE49-F238E27FC236}">
                <a16:creationId xmlns:a16="http://schemas.microsoft.com/office/drawing/2014/main" id="{2D88DA9E-3A44-92A3-9956-AB344795B0C8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2215877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73" name="Textplatzhalter 11">
            <a:extLst>
              <a:ext uri="{FF2B5EF4-FFF2-40B4-BE49-F238E27FC236}">
                <a16:creationId xmlns:a16="http://schemas.microsoft.com/office/drawing/2014/main" id="{4EAB09C2-EF39-0ED4-2327-0CBCBE78FCC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876188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74" name="Textplatzhalter 11">
            <a:extLst>
              <a:ext uri="{FF2B5EF4-FFF2-40B4-BE49-F238E27FC236}">
                <a16:creationId xmlns:a16="http://schemas.microsoft.com/office/drawing/2014/main" id="{4962B96B-AC55-F226-03C5-48F1881387B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998379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76" name="Textplatzhalter 11">
            <a:extLst>
              <a:ext uri="{FF2B5EF4-FFF2-40B4-BE49-F238E27FC236}">
                <a16:creationId xmlns:a16="http://schemas.microsoft.com/office/drawing/2014/main" id="{16FE992F-5E7B-5698-F1E8-1148A31F232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658690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77" name="Bildplatzhalter 6">
            <a:extLst>
              <a:ext uri="{FF2B5EF4-FFF2-40B4-BE49-F238E27FC236}">
                <a16:creationId xmlns:a16="http://schemas.microsoft.com/office/drawing/2014/main" id="{7B3CB115-BFE5-69D2-DE74-6E633063F49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3968079" y="2945224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78" name="Textplatzhalter 11">
            <a:extLst>
              <a:ext uri="{FF2B5EF4-FFF2-40B4-BE49-F238E27FC236}">
                <a16:creationId xmlns:a16="http://schemas.microsoft.com/office/drawing/2014/main" id="{4AC8B78D-C7E0-B93E-664D-82BB72D66014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554705" y="3063242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0" name="Textplatzhalter 11">
            <a:extLst>
              <a:ext uri="{FF2B5EF4-FFF2-40B4-BE49-F238E27FC236}">
                <a16:creationId xmlns:a16="http://schemas.microsoft.com/office/drawing/2014/main" id="{89E60EBB-41E2-240D-B9D1-EA63E50A3169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215016" y="2732467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81" name="Textplatzhalter 11">
            <a:extLst>
              <a:ext uri="{FF2B5EF4-FFF2-40B4-BE49-F238E27FC236}">
                <a16:creationId xmlns:a16="http://schemas.microsoft.com/office/drawing/2014/main" id="{6E6D8314-DFDA-DEFC-72B6-603FF542422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635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2" name="Textplatzhalter 11">
            <a:extLst>
              <a:ext uri="{FF2B5EF4-FFF2-40B4-BE49-F238E27FC236}">
                <a16:creationId xmlns:a16="http://schemas.microsoft.com/office/drawing/2014/main" id="{51AC3BB8-915F-781A-77CC-5A3AB3878534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2635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4" name="Textplatzhalter 11">
            <a:extLst>
              <a:ext uri="{FF2B5EF4-FFF2-40B4-BE49-F238E27FC236}">
                <a16:creationId xmlns:a16="http://schemas.microsoft.com/office/drawing/2014/main" id="{99D5350D-AE4C-DE90-EEFE-49B5EB2C0E4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5815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5" name="Textplatzhalter 11">
            <a:extLst>
              <a:ext uri="{FF2B5EF4-FFF2-40B4-BE49-F238E27FC236}">
                <a16:creationId xmlns:a16="http://schemas.microsoft.com/office/drawing/2014/main" id="{C75AEC62-0A16-89BE-9856-19275FB65F2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5815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6" name="Textplatzhalter 11">
            <a:extLst>
              <a:ext uri="{FF2B5EF4-FFF2-40B4-BE49-F238E27FC236}">
                <a16:creationId xmlns:a16="http://schemas.microsoft.com/office/drawing/2014/main" id="{A0D9E443-4662-F160-DBD3-257B714E6A7D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594725" y="4610464"/>
            <a:ext cx="1287483" cy="507575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0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7" name="Textplatzhalter 11">
            <a:extLst>
              <a:ext uri="{FF2B5EF4-FFF2-40B4-BE49-F238E27FC236}">
                <a16:creationId xmlns:a16="http://schemas.microsoft.com/office/drawing/2014/main" id="{70C4E753-FCD3-EFA4-EB7B-B6EAFCD315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594725" y="4459982"/>
            <a:ext cx="1287483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88" name="Textplatzhalter 11">
            <a:extLst>
              <a:ext uri="{FF2B5EF4-FFF2-40B4-BE49-F238E27FC236}">
                <a16:creationId xmlns:a16="http://schemas.microsoft.com/office/drawing/2014/main" id="{715FB49B-F4AF-C3F5-78AC-FA0B97620BA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6091550" y="4068819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90" name="Textplatzhalter 11">
            <a:extLst>
              <a:ext uri="{FF2B5EF4-FFF2-40B4-BE49-F238E27FC236}">
                <a16:creationId xmlns:a16="http://schemas.microsoft.com/office/drawing/2014/main" id="{696862F2-D2A4-7E2D-1F6A-1FDC0AF3298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402438" y="4068818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1" name="Textplatzhalter 11">
            <a:extLst>
              <a:ext uri="{FF2B5EF4-FFF2-40B4-BE49-F238E27FC236}">
                <a16:creationId xmlns:a16="http://schemas.microsoft.com/office/drawing/2014/main" id="{E1074FE9-3159-D149-1576-91251144EBCE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022809" y="5447627"/>
            <a:ext cx="1197370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3" name="Textplatzhalter 11">
            <a:extLst>
              <a:ext uri="{FF2B5EF4-FFF2-40B4-BE49-F238E27FC236}">
                <a16:creationId xmlns:a16="http://schemas.microsoft.com/office/drawing/2014/main" id="{BF3FA491-5FEF-2990-5123-DF6968FCB16C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3683120" y="5116852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97" name="Textplatzhalter 11">
            <a:extLst>
              <a:ext uri="{FF2B5EF4-FFF2-40B4-BE49-F238E27FC236}">
                <a16:creationId xmlns:a16="http://schemas.microsoft.com/office/drawing/2014/main" id="{011C0506-7F61-4E34-29D0-388AD01E98FE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785913" y="5444919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9" name="Textplatzhalter 11">
            <a:extLst>
              <a:ext uri="{FF2B5EF4-FFF2-40B4-BE49-F238E27FC236}">
                <a16:creationId xmlns:a16="http://schemas.microsoft.com/office/drawing/2014/main" id="{A2106632-F40D-179B-5602-D93D3B2CA77A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446224" y="5114144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100" name="Bildplatzhalter 6">
            <a:extLst>
              <a:ext uri="{FF2B5EF4-FFF2-40B4-BE49-F238E27FC236}">
                <a16:creationId xmlns:a16="http://schemas.microsoft.com/office/drawing/2014/main" id="{4885701C-C7C0-0EB0-997F-5518648F8E98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1785913" y="5326901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01" name="Textplatzhalter 11">
            <a:extLst>
              <a:ext uri="{FF2B5EF4-FFF2-40B4-BE49-F238E27FC236}">
                <a16:creationId xmlns:a16="http://schemas.microsoft.com/office/drawing/2014/main" id="{662A9B16-A779-3185-B539-2BDD41F898E8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737721" y="5444919"/>
            <a:ext cx="1313411" cy="746949"/>
          </a:xfrm>
        </p:spPr>
        <p:txBody>
          <a:bodyPr vert="horz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03" name="Textplatzhalter 11">
            <a:extLst>
              <a:ext uri="{FF2B5EF4-FFF2-40B4-BE49-F238E27FC236}">
                <a16:creationId xmlns:a16="http://schemas.microsoft.com/office/drawing/2014/main" id="{CBE73EEB-6B7E-18AB-AA5F-45FABB36E576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98032" y="5114144"/>
            <a:ext cx="118835" cy="1077725"/>
          </a:xfrm>
        </p:spPr>
        <p:txBody>
          <a:bodyPr vert="vert270" wrap="square" anchor="b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104" name="Bildplatzhalter 6">
            <a:extLst>
              <a:ext uri="{FF2B5EF4-FFF2-40B4-BE49-F238E27FC236}">
                <a16:creationId xmlns:a16="http://schemas.microsoft.com/office/drawing/2014/main" id="{A6AA45EA-5B47-CB04-704E-868C2D89E373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9737721" y="5326901"/>
            <a:ext cx="855943" cy="526870"/>
          </a:xfrm>
          <a:prstGeom prst="roundRect">
            <a:avLst>
              <a:gd name="adj" fmla="val 10226"/>
            </a:avLst>
          </a:prstGeom>
          <a:noFill/>
        </p:spPr>
        <p:txBody>
          <a:bodyPr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06" name="Textplatzhalter 11">
            <a:extLst>
              <a:ext uri="{FF2B5EF4-FFF2-40B4-BE49-F238E27FC236}">
                <a16:creationId xmlns:a16="http://schemas.microsoft.com/office/drawing/2014/main" id="{521ECCD8-FF7C-04CB-662A-F0A6987CEA9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10455206" y="4068819"/>
            <a:ext cx="118835" cy="1040028"/>
          </a:xfrm>
        </p:spPr>
        <p:txBody>
          <a:bodyPr vert="vert270" wrap="square" anchor="b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108" name="Textplatzhalter 11">
            <a:extLst>
              <a:ext uri="{FF2B5EF4-FFF2-40B4-BE49-F238E27FC236}">
                <a16:creationId xmlns:a16="http://schemas.microsoft.com/office/drawing/2014/main" id="{FF2686D7-4212-5BD4-AAEC-0FA9A67F78F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0766094" y="4068818"/>
            <a:ext cx="1180980" cy="710787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88564C9-9AA5-2FD9-DDA3-28AA116B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B0CC99-B50E-9535-F1F3-FE63B5A56D7E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19A8960-F50A-E789-1776-D52B08E52C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405333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hit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413" y="1816599"/>
            <a:ext cx="572214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21413" y="2511726"/>
            <a:ext cx="5707062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3" y="3974936"/>
            <a:ext cx="573727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2" y="4670063"/>
            <a:ext cx="5722147" cy="1205675"/>
          </a:xfrm>
        </p:spPr>
        <p:txBody>
          <a:bodyPr vert="horz" wrap="square" anchor="t" anchorCtr="0">
            <a:noAutofit/>
          </a:bodyPr>
          <a:lstStyle>
            <a:lvl1pPr marL="230188" indent="-219075" algn="l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Bildplatzhalter 6">
            <a:extLst>
              <a:ext uri="{FF2B5EF4-FFF2-40B4-BE49-F238E27FC236}">
                <a16:creationId xmlns:a16="http://schemas.microsoft.com/office/drawing/2014/main" id="{5ADB2A62-1AB4-A8E0-81ED-B1206C2F6B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4" y="1916113"/>
            <a:ext cx="5315473" cy="4020514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5105EFE-840E-AB49-2782-59682BA350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61C1594E-C5DF-D0A0-0024-4C9F7E4A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09D7D6-32CD-F302-20C0-8F791EE91EF5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C25AF38B-33C5-C290-F073-4DBC281222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367599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73D7FE0-3779-50D3-8A13-D9A78D8BFB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11271741"/>
              </p:ext>
            </p:extLst>
          </p:nvPr>
        </p:nvGraphicFramePr>
        <p:xfrm>
          <a:off x="2243138" y="1916113"/>
          <a:ext cx="9676800" cy="4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400">
                  <a:extLst>
                    <a:ext uri="{9D8B030D-6E8A-4147-A177-3AD203B41FA5}">
                      <a16:colId xmlns:a16="http://schemas.microsoft.com/office/drawing/2014/main" val="220669516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337845612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2905734633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2653655151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98746100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1997203658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189848786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SUN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MON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TUE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WED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THU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FRI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accent2"/>
                          </a:solidFill>
                        </a:rPr>
                        <a:t>SAT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85447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01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02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03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04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05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06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61310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07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08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09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10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13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31639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18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19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20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066022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21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22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25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26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27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053182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28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29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345999"/>
                  </a:ext>
                </a:extLst>
              </a:tr>
            </a:tbl>
          </a:graphicData>
        </a:graphic>
      </p:graphicFrame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2690457"/>
            <a:ext cx="1728786" cy="809772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5" y="2087469"/>
            <a:ext cx="1728786" cy="48115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800" cap="all" baseline="0">
                <a:solidFill>
                  <a:schemeClr val="accent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20XX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107C7CA7-B4F8-1E8E-6631-3209AAEB8F1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481823" y="5660020"/>
            <a:ext cx="1224000" cy="491152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DA59EF7-F77F-4BA6-172B-512F3B6EC0B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2338087" y="5660020"/>
            <a:ext cx="555585" cy="491152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BFD1BA-EE2D-E875-5ED7-1DDC1021BA7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986269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D66D7C5-A2B2-3726-7762-59F86001C6D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859211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560FE8CC-ED07-4F63-02BB-06D76FAD52D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07393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B1746870-843B-BC79-D470-2717F00A23F7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236598" y="4884516"/>
            <a:ext cx="1224000" cy="491152"/>
          </a:xfrm>
          <a:prstGeom prst="round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15435E5-E2D4-65A8-9D18-3C5D885A62E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470249" y="4120587"/>
            <a:ext cx="1224000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AA87843-0589-DB73-4CD3-50E1823A69A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279065" y="4363655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291685E4-D79F-AC5E-CD4E-8A5F9D838B7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2326511" y="4363655"/>
            <a:ext cx="3584432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457DEB05-A142-C3D8-667F-8BFA10536F3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326510" y="3587479"/>
            <a:ext cx="9501423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FA37FCA-CE3D-5822-E27F-17F078C65B0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030732" y="2814624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11A86A6C-03E4-9ADB-F353-6CAC3C2380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715474" y="2814624"/>
            <a:ext cx="4947136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8A97A40-ED7A-396F-7223-227E17BC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B46043-F7CE-F3C4-DF25-BD2EDC6C6DE9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C15C686C-24EB-94FF-7EAB-F7AB18320E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262578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White – without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2690457"/>
            <a:ext cx="1728786" cy="809772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5" y="2087469"/>
            <a:ext cx="1728786" cy="48115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800" cap="all" baseline="0">
                <a:solidFill>
                  <a:schemeClr val="accent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20XX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107C7CA7-B4F8-1E8E-6631-3209AAEB8F1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481823" y="5660020"/>
            <a:ext cx="1224000" cy="491152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BFD1BA-EE2D-E875-5ED7-1DDC1021BA7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986269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D66D7C5-A2B2-3726-7762-59F86001C6D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859211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560FE8CC-ED07-4F63-02BB-06D76FAD52D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07393" y="5660020"/>
            <a:ext cx="555585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B1746870-843B-BC79-D470-2717F00A23F7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236598" y="4884516"/>
            <a:ext cx="1224000" cy="491152"/>
          </a:xfrm>
          <a:prstGeom prst="round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15435E5-E2D4-65A8-9D18-3C5D885A62E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470249" y="4120587"/>
            <a:ext cx="1224000" cy="491152"/>
          </a:xfrm>
          <a:prstGeom prst="roundRect">
            <a:avLst/>
          </a:prstGeom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AA87843-0589-DB73-4CD3-50E1823A69A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279065" y="4363655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291685E4-D79F-AC5E-CD4E-8A5F9D838B7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2326511" y="4363655"/>
            <a:ext cx="3584432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457DEB05-A142-C3D8-667F-8BFA10536F3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326510" y="3587479"/>
            <a:ext cx="9501423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FA37FCA-CE3D-5822-E27F-17F078C65B0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030732" y="2814624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11A86A6C-03E4-9ADB-F353-6CAC3C2380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715474" y="2814624"/>
            <a:ext cx="4947136" cy="248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F6CA417C-BE74-508E-ED74-51D3844967C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2338087" y="5660020"/>
            <a:ext cx="555585" cy="491152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B025EAB-1FE5-F9E4-9426-5DD3D01E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8D085C-DF41-9DB7-09FA-3DE90A59C0EC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CC13FDD-6975-7445-CBA1-2E4A00130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947021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73D7FE0-3779-50D3-8A13-D9A78D8BFB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6605432"/>
              </p:ext>
            </p:extLst>
          </p:nvPr>
        </p:nvGraphicFramePr>
        <p:xfrm>
          <a:off x="2243138" y="1916113"/>
          <a:ext cx="9676800" cy="4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400">
                  <a:extLst>
                    <a:ext uri="{9D8B030D-6E8A-4147-A177-3AD203B41FA5}">
                      <a16:colId xmlns:a16="http://schemas.microsoft.com/office/drawing/2014/main" val="220669516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337845612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2905734633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2653655151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987461002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1997203658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189848786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SUN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MON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TUE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WED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THU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FRI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85447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61310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31639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066022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053182"/>
                  </a:ext>
                </a:extLst>
              </a:tr>
              <a:tr h="7740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345999"/>
                  </a:ext>
                </a:extLst>
              </a:tr>
            </a:tbl>
          </a:graphicData>
        </a:graphic>
      </p:graphicFrame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2690457"/>
            <a:ext cx="1728786" cy="809772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5" y="2087469"/>
            <a:ext cx="1728786" cy="48115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20XX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107C7CA7-B4F8-1E8E-6631-3209AAEB8F1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481823" y="5660020"/>
            <a:ext cx="1224000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DA59EF7-F77F-4BA6-172B-512F3B6EC0B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2338087" y="5660020"/>
            <a:ext cx="555585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BFD1BA-EE2D-E875-5ED7-1DDC1021BA7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986269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D66D7C5-A2B2-3726-7762-59F86001C6D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859211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560FE8CC-ED07-4F63-02BB-06D76FAD52D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07393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B1746870-843B-BC79-D470-2717F00A23F7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236598" y="4884516"/>
            <a:ext cx="1224000" cy="4911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15435E5-E2D4-65A8-9D18-3C5D885A62E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470249" y="4120587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AA87843-0589-DB73-4CD3-50E1823A69A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279065" y="4363655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291685E4-D79F-AC5E-CD4E-8A5F9D838B7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2326511" y="4363655"/>
            <a:ext cx="3584432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457DEB05-A142-C3D8-667F-8BFA10536F3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326510" y="3587479"/>
            <a:ext cx="9501423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FA37FCA-CE3D-5822-E27F-17F078C65B0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030732" y="2814624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11A86A6C-03E4-9ADB-F353-6CAC3C2380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715474" y="2814624"/>
            <a:ext cx="4947136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D06C640-CBB1-772B-1072-6C8D3815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1DD413-7559-B5EE-C568-CE3BE49E2141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7A335C53-8DB7-5557-BBDE-8F8EED40F4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320404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Lime – without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2690457"/>
            <a:ext cx="1728786" cy="809772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5" y="2087469"/>
            <a:ext cx="1728786" cy="48115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20XX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107C7CA7-B4F8-1E8E-6631-3209AAEB8F1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481823" y="5660020"/>
            <a:ext cx="1224000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DA59EF7-F77F-4BA6-172B-512F3B6EC0B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2338087" y="5660020"/>
            <a:ext cx="555585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BFD1BA-EE2D-E875-5ED7-1DDC1021BA7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986269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D66D7C5-A2B2-3726-7762-59F86001C6D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859211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560FE8CC-ED07-4F63-02BB-06D76FAD52D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07393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B1746870-843B-BC79-D470-2717F00A23F7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236598" y="4884516"/>
            <a:ext cx="1224000" cy="4911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15435E5-E2D4-65A8-9D18-3C5D885A62E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470249" y="4120587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AA87843-0589-DB73-4CD3-50E1823A69A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279065" y="4363655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291685E4-D79F-AC5E-CD4E-8A5F9D838B7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2326511" y="4363655"/>
            <a:ext cx="3584432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457DEB05-A142-C3D8-667F-8BFA10536F3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326510" y="3587479"/>
            <a:ext cx="9501423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FA37FCA-CE3D-5822-E27F-17F078C65B0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030732" y="2814624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11A86A6C-03E4-9ADB-F353-6CAC3C2380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715474" y="2814624"/>
            <a:ext cx="4947136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ABA7DF72-1492-2417-5BC5-A9634E31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316000-750D-733A-4262-A8A33075F34F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1F960B3F-3CD6-FCE7-175E-EEEB9E0CD42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958532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line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Day 1 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263525" y="2455304"/>
            <a:ext cx="737289" cy="577200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D06C640-CBB1-772B-1072-6C8D3815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1DD413-7559-B5EE-C568-CE3BE49E2141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7A335C53-8DB7-5557-BBDE-8F8EED40F4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2B2EAC6-519F-4473-1D9C-0A2FA0284132}"/>
              </a:ext>
            </a:extLst>
          </p:cNvPr>
          <p:cNvCxnSpPr>
            <a:cxnSpLocks/>
          </p:cNvCxnSpPr>
          <p:nvPr userDrawn="1"/>
        </p:nvCxnSpPr>
        <p:spPr>
          <a:xfrm flipV="1">
            <a:off x="272451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150DD2A5-6FE7-5391-1321-CF378E35D354}"/>
              </a:ext>
            </a:extLst>
          </p:cNvPr>
          <p:cNvSpPr txBox="1"/>
          <p:nvPr userDrawn="1"/>
        </p:nvSpPr>
        <p:spPr>
          <a:xfrm>
            <a:off x="353695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08:00</a:t>
            </a:r>
          </a:p>
        </p:txBody>
      </p:sp>
      <p:sp>
        <p:nvSpPr>
          <p:cNvPr id="43" name="Textplatzhalter 11">
            <a:extLst>
              <a:ext uri="{FF2B5EF4-FFF2-40B4-BE49-F238E27FC236}">
                <a16:creationId xmlns:a16="http://schemas.microsoft.com/office/drawing/2014/main" id="{72E5DC06-CD5F-FC27-43A0-E45A0BC5F84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75387" y="3304026"/>
            <a:ext cx="980390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BB9BA33-524C-8E0E-A41A-696A6C2FFA2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0952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78FF01E3-6F98-8A0D-3AA3-560E1AEE7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1729453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31C0902-8EF1-CC94-8FA3-4999A7C964C5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7954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D0013E60-E436-9FA0-A67A-672049652093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455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FE928CF-7B08-34A1-5579-66FF627866C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14956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05A057C6-60D8-A79A-959F-64A316008FAA}"/>
              </a:ext>
            </a:extLst>
          </p:cNvPr>
          <p:cNvCxnSpPr>
            <a:cxnSpLocks/>
          </p:cNvCxnSpPr>
          <p:nvPr userDrawn="1"/>
        </p:nvCxnSpPr>
        <p:spPr>
          <a:xfrm flipV="1">
            <a:off x="4643457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1FC22A99-92A5-DC5A-6D42-ED25D2DCDDD1}"/>
              </a:ext>
            </a:extLst>
          </p:cNvPr>
          <p:cNvCxnSpPr>
            <a:cxnSpLocks/>
          </p:cNvCxnSpPr>
          <p:nvPr userDrawn="1"/>
        </p:nvCxnSpPr>
        <p:spPr>
          <a:xfrm flipV="1">
            <a:off x="5371958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206F5C8A-90ED-D7E2-92F1-8B90B13E0B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0459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F91B3197-0921-3106-42D6-523D1F5D2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28960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9C5DE5D-C3A4-AF7B-D8BA-F07FDAEC6D02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7461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802B2EF1-63DB-B3C6-4C8D-BEA9B2F15B97}"/>
              </a:ext>
            </a:extLst>
          </p:cNvPr>
          <p:cNvCxnSpPr>
            <a:cxnSpLocks/>
          </p:cNvCxnSpPr>
          <p:nvPr userDrawn="1"/>
        </p:nvCxnSpPr>
        <p:spPr>
          <a:xfrm flipV="1">
            <a:off x="8285962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5115A298-7468-0A8E-5351-2829DFE6934B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4463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A974BE50-56A1-D793-F7BB-E3AB97FD1AC5}"/>
              </a:ext>
            </a:extLst>
          </p:cNvPr>
          <p:cNvCxnSpPr>
            <a:cxnSpLocks/>
          </p:cNvCxnSpPr>
          <p:nvPr userDrawn="1"/>
        </p:nvCxnSpPr>
        <p:spPr>
          <a:xfrm flipV="1">
            <a:off x="9742964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26FCD8D-9050-1A5D-37A1-675394C8AA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71465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401CCF6-1CE0-A596-0C77-7356059C9BD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99966" y="2206621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62D2843A-14F5-416D-4440-DAAE73A73466}"/>
              </a:ext>
            </a:extLst>
          </p:cNvPr>
          <p:cNvSpPr txBox="1"/>
          <p:nvPr userDrawn="1"/>
        </p:nvSpPr>
        <p:spPr>
          <a:xfrm>
            <a:off x="1097407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09:00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FF48F0E-BBBB-B7B3-BB05-2E244C4A45F6}"/>
              </a:ext>
            </a:extLst>
          </p:cNvPr>
          <p:cNvSpPr txBox="1"/>
          <p:nvPr userDrawn="1"/>
        </p:nvSpPr>
        <p:spPr>
          <a:xfrm>
            <a:off x="1804543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10:00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0FF432E-4DD1-05D1-6A17-AE3C41350930}"/>
              </a:ext>
            </a:extLst>
          </p:cNvPr>
          <p:cNvSpPr txBox="1"/>
          <p:nvPr userDrawn="1"/>
        </p:nvSpPr>
        <p:spPr>
          <a:xfrm>
            <a:off x="2548255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11:00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43A0B20-B27B-DD0C-398B-2BCF1A47ECDF}"/>
              </a:ext>
            </a:extLst>
          </p:cNvPr>
          <p:cNvSpPr txBox="1"/>
          <p:nvPr userDrawn="1"/>
        </p:nvSpPr>
        <p:spPr>
          <a:xfrm>
            <a:off x="3999103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13:00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DA1EFDD-4D76-4368-E577-6EF276BC5461}"/>
              </a:ext>
            </a:extLst>
          </p:cNvPr>
          <p:cNvSpPr txBox="1"/>
          <p:nvPr userDrawn="1"/>
        </p:nvSpPr>
        <p:spPr>
          <a:xfrm>
            <a:off x="4742815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14:00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EED56044-C645-6F7E-D7D5-3932C771B18E}"/>
              </a:ext>
            </a:extLst>
          </p:cNvPr>
          <p:cNvSpPr txBox="1"/>
          <p:nvPr userDrawn="1"/>
        </p:nvSpPr>
        <p:spPr>
          <a:xfrm>
            <a:off x="5449951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15:00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2A651FB-045D-0138-5BBF-D88B9B7B6B88}"/>
              </a:ext>
            </a:extLst>
          </p:cNvPr>
          <p:cNvSpPr txBox="1"/>
          <p:nvPr userDrawn="1"/>
        </p:nvSpPr>
        <p:spPr>
          <a:xfrm>
            <a:off x="6193663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16:00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23ECBE1-2A41-3E2D-3C79-7CFFFA60704C}"/>
              </a:ext>
            </a:extLst>
          </p:cNvPr>
          <p:cNvSpPr txBox="1"/>
          <p:nvPr userDrawn="1"/>
        </p:nvSpPr>
        <p:spPr>
          <a:xfrm>
            <a:off x="3279775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12:00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EC07663-D54C-EF76-EB80-0368C3FA2B45}"/>
              </a:ext>
            </a:extLst>
          </p:cNvPr>
          <p:cNvSpPr txBox="1"/>
          <p:nvPr userDrawn="1"/>
        </p:nvSpPr>
        <p:spPr>
          <a:xfrm>
            <a:off x="6901016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17:00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3153178-A870-902B-CAE7-AFA7E50D9F1A}"/>
              </a:ext>
            </a:extLst>
          </p:cNvPr>
          <p:cNvSpPr txBox="1"/>
          <p:nvPr userDrawn="1"/>
        </p:nvSpPr>
        <p:spPr>
          <a:xfrm>
            <a:off x="7644728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18:00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83B7F6E-86DE-92A1-1A90-4023611DA290}"/>
              </a:ext>
            </a:extLst>
          </p:cNvPr>
          <p:cNvSpPr txBox="1"/>
          <p:nvPr userDrawn="1"/>
        </p:nvSpPr>
        <p:spPr>
          <a:xfrm>
            <a:off x="9095576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20:00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1BAEAA6-4BEB-6711-570C-8851B203F93A}"/>
              </a:ext>
            </a:extLst>
          </p:cNvPr>
          <p:cNvSpPr txBox="1"/>
          <p:nvPr userDrawn="1"/>
        </p:nvSpPr>
        <p:spPr>
          <a:xfrm>
            <a:off x="9839288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21:00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78C63F5-5884-66FD-E635-501DDC064ADE}"/>
              </a:ext>
            </a:extLst>
          </p:cNvPr>
          <p:cNvSpPr txBox="1"/>
          <p:nvPr userDrawn="1"/>
        </p:nvSpPr>
        <p:spPr>
          <a:xfrm>
            <a:off x="10546424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22:00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D0F9DCA6-1B6C-DCD9-2FD4-D344B6E788B6}"/>
              </a:ext>
            </a:extLst>
          </p:cNvPr>
          <p:cNvSpPr txBox="1"/>
          <p:nvPr userDrawn="1"/>
        </p:nvSpPr>
        <p:spPr>
          <a:xfrm>
            <a:off x="11290136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23:00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91FA922-1B54-1B30-EF9B-97C8DDAB5944}"/>
              </a:ext>
            </a:extLst>
          </p:cNvPr>
          <p:cNvSpPr txBox="1"/>
          <p:nvPr userDrawn="1"/>
        </p:nvSpPr>
        <p:spPr>
          <a:xfrm>
            <a:off x="8376248" y="2235880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19:00</a:t>
            </a:r>
          </a:p>
        </p:txBody>
      </p:sp>
      <p:sp>
        <p:nvSpPr>
          <p:cNvPr id="78" name="Textplatzhalter 11">
            <a:extLst>
              <a:ext uri="{FF2B5EF4-FFF2-40B4-BE49-F238E27FC236}">
                <a16:creationId xmlns:a16="http://schemas.microsoft.com/office/drawing/2014/main" id="{10409607-CD16-0F21-D5A2-304C60190642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000952" y="2455304"/>
            <a:ext cx="2832892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79" name="Textplatzhalter 11">
            <a:extLst>
              <a:ext uri="{FF2B5EF4-FFF2-40B4-BE49-F238E27FC236}">
                <a16:creationId xmlns:a16="http://schemas.microsoft.com/office/drawing/2014/main" id="{D433F63B-7121-F743-DC34-DC582FBDAC8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1000952" y="2784421"/>
            <a:ext cx="2832892" cy="24808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0" name="Textplatzhalter 11">
            <a:extLst>
              <a:ext uri="{FF2B5EF4-FFF2-40B4-BE49-F238E27FC236}">
                <a16:creationId xmlns:a16="http://schemas.microsoft.com/office/drawing/2014/main" id="{399007F3-ED42-0349-2D1E-E8EB7A69D157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999103" y="2455304"/>
            <a:ext cx="1285589" cy="57720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1" name="Textplatzhalter 11">
            <a:extLst>
              <a:ext uri="{FF2B5EF4-FFF2-40B4-BE49-F238E27FC236}">
                <a16:creationId xmlns:a16="http://schemas.microsoft.com/office/drawing/2014/main" id="{7760AEE7-49B0-88BD-322E-495DFBC9F04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459225" y="2455304"/>
            <a:ext cx="2730401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2" name="Textplatzhalter 11">
            <a:extLst>
              <a:ext uri="{FF2B5EF4-FFF2-40B4-BE49-F238E27FC236}">
                <a16:creationId xmlns:a16="http://schemas.microsoft.com/office/drawing/2014/main" id="{935767CD-7AC7-A6D0-3217-59E54BB38602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459225" y="2784421"/>
            <a:ext cx="2730401" cy="24808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3" name="Textplatzhalter 11">
            <a:extLst>
              <a:ext uri="{FF2B5EF4-FFF2-40B4-BE49-F238E27FC236}">
                <a16:creationId xmlns:a16="http://schemas.microsoft.com/office/drawing/2014/main" id="{017DA700-C336-DDEB-35A7-F58A1727F988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365509" y="2455304"/>
            <a:ext cx="938748" cy="57720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4" name="Textplatzhalter 11">
            <a:extLst>
              <a:ext uri="{FF2B5EF4-FFF2-40B4-BE49-F238E27FC236}">
                <a16:creationId xmlns:a16="http://schemas.microsoft.com/office/drawing/2014/main" id="{CA90FCFF-C362-0B9E-E1D5-3E051615670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379245" y="2455304"/>
            <a:ext cx="737289" cy="577200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5" name="Textplatzhalter 11">
            <a:extLst>
              <a:ext uri="{FF2B5EF4-FFF2-40B4-BE49-F238E27FC236}">
                <a16:creationId xmlns:a16="http://schemas.microsoft.com/office/drawing/2014/main" id="{6A7D2D17-D85C-F1BD-7E20-197D7AE1C1D7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10201940" y="2455304"/>
            <a:ext cx="1717605" cy="577200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6" name="Textplatzhalter 11">
            <a:extLst>
              <a:ext uri="{FF2B5EF4-FFF2-40B4-BE49-F238E27FC236}">
                <a16:creationId xmlns:a16="http://schemas.microsoft.com/office/drawing/2014/main" id="{2D920177-3F42-9BFF-C24C-5883E2DF83E8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1416575" y="3304026"/>
            <a:ext cx="2417267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7" name="Textplatzhalter 11">
            <a:extLst>
              <a:ext uri="{FF2B5EF4-FFF2-40B4-BE49-F238E27FC236}">
                <a16:creationId xmlns:a16="http://schemas.microsoft.com/office/drawing/2014/main" id="{DB14F19A-F119-A8D4-3238-4A7AB02717BB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3989088" y="3304026"/>
            <a:ext cx="1295604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8" name="Textplatzhalter 11">
            <a:extLst>
              <a:ext uri="{FF2B5EF4-FFF2-40B4-BE49-F238E27FC236}">
                <a16:creationId xmlns:a16="http://schemas.microsoft.com/office/drawing/2014/main" id="{19184D55-4B7F-DA93-F329-B4D5132B32EF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464319" y="3321530"/>
            <a:ext cx="2725295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89" name="Textplatzhalter 11">
            <a:extLst>
              <a:ext uri="{FF2B5EF4-FFF2-40B4-BE49-F238E27FC236}">
                <a16:creationId xmlns:a16="http://schemas.microsoft.com/office/drawing/2014/main" id="{E217742A-DD9B-E06F-15AE-1264B4DFEF6A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8366016" y="3321530"/>
            <a:ext cx="938242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0" name="Textplatzhalter 11">
            <a:extLst>
              <a:ext uri="{FF2B5EF4-FFF2-40B4-BE49-F238E27FC236}">
                <a16:creationId xmlns:a16="http://schemas.microsoft.com/office/drawing/2014/main" id="{6DD9C054-3CD6-3F25-AE62-3B0789DC858B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379245" y="3321530"/>
            <a:ext cx="737287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1" name="Textplatzhalter 11">
            <a:extLst>
              <a:ext uri="{FF2B5EF4-FFF2-40B4-BE49-F238E27FC236}">
                <a16:creationId xmlns:a16="http://schemas.microsoft.com/office/drawing/2014/main" id="{3182C5C0-4894-CC2A-E180-04909AC5FCB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0219199" y="3321530"/>
            <a:ext cx="1697407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92" name="Textplatzhalter 7">
            <a:extLst>
              <a:ext uri="{FF2B5EF4-FFF2-40B4-BE49-F238E27FC236}">
                <a16:creationId xmlns:a16="http://schemas.microsoft.com/office/drawing/2014/main" id="{0BAA9BA8-805D-8E18-F51E-0E887AB8DFB5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267312" y="4101398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Day 2</a:t>
            </a:r>
          </a:p>
        </p:txBody>
      </p:sp>
      <p:sp>
        <p:nvSpPr>
          <p:cNvPr id="93" name="Textplatzhalter 11">
            <a:extLst>
              <a:ext uri="{FF2B5EF4-FFF2-40B4-BE49-F238E27FC236}">
                <a16:creationId xmlns:a16="http://schemas.microsoft.com/office/drawing/2014/main" id="{6D1989A4-96F1-D8AE-5B93-2BC1D975FD1B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263525" y="4689165"/>
            <a:ext cx="737289" cy="577200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94" name="Gerade Verbindung 93">
            <a:extLst>
              <a:ext uri="{FF2B5EF4-FFF2-40B4-BE49-F238E27FC236}">
                <a16:creationId xmlns:a16="http://schemas.microsoft.com/office/drawing/2014/main" id="{21895AAB-34C9-8A3F-AD47-789CE806E408}"/>
              </a:ext>
            </a:extLst>
          </p:cNvPr>
          <p:cNvCxnSpPr>
            <a:cxnSpLocks/>
          </p:cNvCxnSpPr>
          <p:nvPr userDrawn="1"/>
        </p:nvCxnSpPr>
        <p:spPr>
          <a:xfrm flipV="1">
            <a:off x="272451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E92093B6-913F-E318-02E8-2285F00CE3A0}"/>
              </a:ext>
            </a:extLst>
          </p:cNvPr>
          <p:cNvSpPr txBox="1"/>
          <p:nvPr userDrawn="1"/>
        </p:nvSpPr>
        <p:spPr>
          <a:xfrm>
            <a:off x="353695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08:00</a:t>
            </a:r>
          </a:p>
        </p:txBody>
      </p:sp>
      <p:sp>
        <p:nvSpPr>
          <p:cNvPr id="96" name="Textplatzhalter 11">
            <a:extLst>
              <a:ext uri="{FF2B5EF4-FFF2-40B4-BE49-F238E27FC236}">
                <a16:creationId xmlns:a16="http://schemas.microsoft.com/office/drawing/2014/main" id="{B11AC9C0-072C-0066-E9E4-1E31523A8971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275387" y="5537887"/>
            <a:ext cx="716644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7D7AAFA-9BD8-960F-0412-5F1C87D8633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0952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2EDCDD16-AC89-70E4-EDB9-0A35DC61A42A}"/>
              </a:ext>
            </a:extLst>
          </p:cNvPr>
          <p:cNvCxnSpPr>
            <a:cxnSpLocks/>
          </p:cNvCxnSpPr>
          <p:nvPr userDrawn="1"/>
        </p:nvCxnSpPr>
        <p:spPr>
          <a:xfrm flipV="1">
            <a:off x="1729453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F7DF8CB6-3547-8535-043E-34DFDFB193D1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7954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B5A9649-5FC5-6A6D-379A-1D6D2E54899B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455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F85E43-65E4-559D-D95A-4BAE1CFF8BC6}"/>
              </a:ext>
            </a:extLst>
          </p:cNvPr>
          <p:cNvCxnSpPr>
            <a:cxnSpLocks/>
          </p:cNvCxnSpPr>
          <p:nvPr userDrawn="1"/>
        </p:nvCxnSpPr>
        <p:spPr>
          <a:xfrm flipV="1">
            <a:off x="3914956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C9A51F3-5D6F-291B-17E5-7840958FFC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643457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FEC2E2E6-10EC-3071-D49E-E59B6046331F}"/>
              </a:ext>
            </a:extLst>
          </p:cNvPr>
          <p:cNvCxnSpPr>
            <a:cxnSpLocks/>
          </p:cNvCxnSpPr>
          <p:nvPr userDrawn="1"/>
        </p:nvCxnSpPr>
        <p:spPr>
          <a:xfrm flipV="1">
            <a:off x="5371958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774C9C13-62FA-526C-B7CE-CBAB701BDB31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0459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627D155B-A5F8-D3C2-111C-F6061649519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28960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C7CC8931-DB5D-3740-40F1-C982A01D397A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7461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B2716440-0CFD-D235-C7CD-F89F08922305}"/>
              </a:ext>
            </a:extLst>
          </p:cNvPr>
          <p:cNvCxnSpPr>
            <a:cxnSpLocks/>
          </p:cNvCxnSpPr>
          <p:nvPr userDrawn="1"/>
        </p:nvCxnSpPr>
        <p:spPr>
          <a:xfrm flipV="1">
            <a:off x="8285962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CABCED1-94E9-CC9E-2C19-2AECD51E83E5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4463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0DF545E9-11E9-7DB6-0BA1-CA29430C14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742964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C54858AF-08C1-272A-FDB2-DA4F378D0A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71465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618419E3-AD5B-3EA3-CB5B-884F94D3B63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99966" y="4440482"/>
            <a:ext cx="0" cy="972000"/>
          </a:xfrm>
          <a:prstGeom prst="line">
            <a:avLst/>
          </a:prstGeom>
          <a:ln w="635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C9143FCE-9C8F-437C-F61F-30987213FB86}"/>
              </a:ext>
            </a:extLst>
          </p:cNvPr>
          <p:cNvSpPr txBox="1"/>
          <p:nvPr userDrawn="1"/>
        </p:nvSpPr>
        <p:spPr>
          <a:xfrm>
            <a:off x="1097407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09:00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6AE3D51-DF1A-2F6B-976E-0856DEF1E883}"/>
              </a:ext>
            </a:extLst>
          </p:cNvPr>
          <p:cNvSpPr txBox="1"/>
          <p:nvPr userDrawn="1"/>
        </p:nvSpPr>
        <p:spPr>
          <a:xfrm>
            <a:off x="1804543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10:00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D565D09C-16E1-962C-B22A-015D917CF0A8}"/>
              </a:ext>
            </a:extLst>
          </p:cNvPr>
          <p:cNvSpPr txBox="1"/>
          <p:nvPr userDrawn="1"/>
        </p:nvSpPr>
        <p:spPr>
          <a:xfrm>
            <a:off x="2548255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11:00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1F2703F7-450F-0DC4-BB35-B85629ADD50C}"/>
              </a:ext>
            </a:extLst>
          </p:cNvPr>
          <p:cNvSpPr txBox="1"/>
          <p:nvPr userDrawn="1"/>
        </p:nvSpPr>
        <p:spPr>
          <a:xfrm>
            <a:off x="3999103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13:00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453066-190B-FADC-B0C8-858E592146D5}"/>
              </a:ext>
            </a:extLst>
          </p:cNvPr>
          <p:cNvSpPr txBox="1"/>
          <p:nvPr userDrawn="1"/>
        </p:nvSpPr>
        <p:spPr>
          <a:xfrm>
            <a:off x="4742815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14:00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C409F5C-B8EC-F55A-4622-21DE1A353D16}"/>
              </a:ext>
            </a:extLst>
          </p:cNvPr>
          <p:cNvSpPr txBox="1"/>
          <p:nvPr userDrawn="1"/>
        </p:nvSpPr>
        <p:spPr>
          <a:xfrm>
            <a:off x="5449951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15:00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A574F1E5-1742-AF70-C19F-CFE00C1E337D}"/>
              </a:ext>
            </a:extLst>
          </p:cNvPr>
          <p:cNvSpPr txBox="1"/>
          <p:nvPr userDrawn="1"/>
        </p:nvSpPr>
        <p:spPr>
          <a:xfrm>
            <a:off x="6193663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16:00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441A79C2-8CF3-35CF-7274-B09B5E8A8B36}"/>
              </a:ext>
            </a:extLst>
          </p:cNvPr>
          <p:cNvSpPr txBox="1"/>
          <p:nvPr userDrawn="1"/>
        </p:nvSpPr>
        <p:spPr>
          <a:xfrm>
            <a:off x="3279775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12:00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A7AE2205-25BB-0C13-3070-50CEC51A20CC}"/>
              </a:ext>
            </a:extLst>
          </p:cNvPr>
          <p:cNvSpPr txBox="1"/>
          <p:nvPr userDrawn="1"/>
        </p:nvSpPr>
        <p:spPr>
          <a:xfrm>
            <a:off x="6901016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17:00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5E4C17EC-5E3E-90A0-C1CC-36CF6BF0B2C7}"/>
              </a:ext>
            </a:extLst>
          </p:cNvPr>
          <p:cNvSpPr txBox="1"/>
          <p:nvPr userDrawn="1"/>
        </p:nvSpPr>
        <p:spPr>
          <a:xfrm>
            <a:off x="7644728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18:00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28EA83B-3B33-B09E-875A-63FBCD9EBDCB}"/>
              </a:ext>
            </a:extLst>
          </p:cNvPr>
          <p:cNvSpPr txBox="1"/>
          <p:nvPr userDrawn="1"/>
        </p:nvSpPr>
        <p:spPr>
          <a:xfrm>
            <a:off x="9095576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20:00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35D9BAE4-F68E-F5A4-BAF0-0FDDF1441BC1}"/>
              </a:ext>
            </a:extLst>
          </p:cNvPr>
          <p:cNvSpPr txBox="1"/>
          <p:nvPr userDrawn="1"/>
        </p:nvSpPr>
        <p:spPr>
          <a:xfrm>
            <a:off x="9839288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21:00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897B2A2-C706-5C94-85A8-9DF8806E6445}"/>
              </a:ext>
            </a:extLst>
          </p:cNvPr>
          <p:cNvSpPr txBox="1"/>
          <p:nvPr userDrawn="1"/>
        </p:nvSpPr>
        <p:spPr>
          <a:xfrm>
            <a:off x="10546424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22:00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84C8A415-DADB-233B-B134-1ADC3199A1DA}"/>
              </a:ext>
            </a:extLst>
          </p:cNvPr>
          <p:cNvSpPr txBox="1"/>
          <p:nvPr userDrawn="1"/>
        </p:nvSpPr>
        <p:spPr>
          <a:xfrm>
            <a:off x="11290136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23:00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4E1B85F9-8326-EAC1-7D52-57535EB7C436}"/>
              </a:ext>
            </a:extLst>
          </p:cNvPr>
          <p:cNvSpPr txBox="1"/>
          <p:nvPr userDrawn="1"/>
        </p:nvSpPr>
        <p:spPr>
          <a:xfrm>
            <a:off x="8376248" y="4469741"/>
            <a:ext cx="638338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19:00</a:t>
            </a:r>
          </a:p>
        </p:txBody>
      </p:sp>
      <p:sp>
        <p:nvSpPr>
          <p:cNvPr id="127" name="Textplatzhalter 11">
            <a:extLst>
              <a:ext uri="{FF2B5EF4-FFF2-40B4-BE49-F238E27FC236}">
                <a16:creationId xmlns:a16="http://schemas.microsoft.com/office/drawing/2014/main" id="{A72584E4-CAFD-75A7-B667-1FB8C4083447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000951" y="4689165"/>
            <a:ext cx="1794417" cy="2480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accent2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28" name="Textplatzhalter 11">
            <a:extLst>
              <a:ext uri="{FF2B5EF4-FFF2-40B4-BE49-F238E27FC236}">
                <a16:creationId xmlns:a16="http://schemas.microsoft.com/office/drawing/2014/main" id="{4AAA0E93-FF4B-1D3B-576D-D854A814E5C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00951" y="5018282"/>
            <a:ext cx="1794417" cy="24808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29" name="Textplatzhalter 11">
            <a:extLst>
              <a:ext uri="{FF2B5EF4-FFF2-40B4-BE49-F238E27FC236}">
                <a16:creationId xmlns:a16="http://schemas.microsoft.com/office/drawing/2014/main" id="{6807E1F5-AD71-C376-8675-C2D39A15403C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2867425" y="4689165"/>
            <a:ext cx="2417268" cy="57720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2" name="Textplatzhalter 11">
            <a:extLst>
              <a:ext uri="{FF2B5EF4-FFF2-40B4-BE49-F238E27FC236}">
                <a16:creationId xmlns:a16="http://schemas.microsoft.com/office/drawing/2014/main" id="{80CF78CD-7C25-A513-A50F-07A07883E3F6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6847061" y="4689165"/>
            <a:ext cx="938748" cy="57720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3" name="Textplatzhalter 11">
            <a:extLst>
              <a:ext uri="{FF2B5EF4-FFF2-40B4-BE49-F238E27FC236}">
                <a16:creationId xmlns:a16="http://schemas.microsoft.com/office/drawing/2014/main" id="{A25FC25E-AB0B-B00B-F669-D3237E64DA28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7860797" y="4689165"/>
            <a:ext cx="737289" cy="577200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4" name="Textplatzhalter 11">
            <a:extLst>
              <a:ext uri="{FF2B5EF4-FFF2-40B4-BE49-F238E27FC236}">
                <a16:creationId xmlns:a16="http://schemas.microsoft.com/office/drawing/2014/main" id="{A6270FBC-DEE6-ADE9-4F96-46B296A1B4B5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5459224" y="4689165"/>
            <a:ext cx="1378787" cy="577200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5" name="Textplatzhalter 11">
            <a:extLst>
              <a:ext uri="{FF2B5EF4-FFF2-40B4-BE49-F238E27FC236}">
                <a16:creationId xmlns:a16="http://schemas.microsoft.com/office/drawing/2014/main" id="{7DCA420C-DE99-CB53-BFDD-357AF94C8366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000814" y="5537887"/>
            <a:ext cx="1794413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7" name="Textplatzhalter 11">
            <a:extLst>
              <a:ext uri="{FF2B5EF4-FFF2-40B4-BE49-F238E27FC236}">
                <a16:creationId xmlns:a16="http://schemas.microsoft.com/office/drawing/2014/main" id="{CB54FF9D-6D68-6381-BE02-17ECCB547540}"/>
              </a:ext>
            </a:extLst>
          </p:cNvPr>
          <p:cNvSpPr>
            <a:spLocks noGrp="1"/>
          </p:cNvSpPr>
          <p:nvPr>
            <p:ph type="body" sz="quarter" idx="134" hasCustomPrompt="1"/>
          </p:nvPr>
        </p:nvSpPr>
        <p:spPr>
          <a:xfrm>
            <a:off x="5464320" y="5555391"/>
            <a:ext cx="1364640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8" name="Textplatzhalter 11">
            <a:extLst>
              <a:ext uri="{FF2B5EF4-FFF2-40B4-BE49-F238E27FC236}">
                <a16:creationId xmlns:a16="http://schemas.microsoft.com/office/drawing/2014/main" id="{730D11AD-0F47-473F-AA4B-CDD7ADCE353B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6847568" y="5555391"/>
            <a:ext cx="938242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9" name="Textplatzhalter 11">
            <a:extLst>
              <a:ext uri="{FF2B5EF4-FFF2-40B4-BE49-F238E27FC236}">
                <a16:creationId xmlns:a16="http://schemas.microsoft.com/office/drawing/2014/main" id="{64485C69-EBEC-390C-274C-61F5E2EB383E}"/>
              </a:ext>
            </a:extLst>
          </p:cNvPr>
          <p:cNvSpPr>
            <a:spLocks noGrp="1"/>
          </p:cNvSpPr>
          <p:nvPr>
            <p:ph type="body" sz="quarter" idx="136" hasCustomPrompt="1"/>
          </p:nvPr>
        </p:nvSpPr>
        <p:spPr>
          <a:xfrm>
            <a:off x="7860797" y="5555391"/>
            <a:ext cx="737287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42" name="Textplatzhalter 11">
            <a:extLst>
              <a:ext uri="{FF2B5EF4-FFF2-40B4-BE49-F238E27FC236}">
                <a16:creationId xmlns:a16="http://schemas.microsoft.com/office/drawing/2014/main" id="{B4DE3707-52A9-83DC-D046-5921C3C33AC0}"/>
              </a:ext>
            </a:extLst>
          </p:cNvPr>
          <p:cNvSpPr>
            <a:spLocks noGrp="1"/>
          </p:cNvSpPr>
          <p:nvPr>
            <p:ph type="body" sz="quarter" idx="138" hasCustomPrompt="1"/>
          </p:nvPr>
        </p:nvSpPr>
        <p:spPr>
          <a:xfrm>
            <a:off x="2887743" y="5555391"/>
            <a:ext cx="2396950" cy="407494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12264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670669F-ACCC-FAEA-B295-A7C47E79C61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263525" y="3707016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53E957AD-0875-5B47-140C-7E8F3951AF6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117057" y="370701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33E40584-1D7D-6B90-EBAF-704D2E7A5E4C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588475" y="370701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BE093B7-B1F7-DCD3-8459-E07FE843FA2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117057" y="259449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80E89AC7-C19E-0625-5FB3-FFB8803EFBB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117057" y="4840872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1E10E8A8-81E8-9754-C167-D51549CEDBE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970588" y="3707016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13CE58D1-30AA-077C-1904-B4A54433ED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778863" y="4828680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C1F0CBC-0E47-8910-F03F-BA057EA06569}"/>
              </a:ext>
            </a:extLst>
          </p:cNvPr>
          <p:cNvCxnSpPr>
            <a:cxnSpLocks/>
          </p:cNvCxnSpPr>
          <p:nvPr userDrawn="1"/>
        </p:nvCxnSpPr>
        <p:spPr>
          <a:xfrm>
            <a:off x="2713253" y="4026408"/>
            <a:ext cx="253183" cy="0"/>
          </a:xfrm>
          <a:prstGeom prst="line">
            <a:avLst/>
          </a:prstGeom>
          <a:ln w="1270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BAB73078-C6E7-5D75-33FB-266896F095DB}"/>
              </a:ext>
            </a:extLst>
          </p:cNvPr>
          <p:cNvCxnSpPr>
            <a:cxnSpLocks/>
          </p:cNvCxnSpPr>
          <p:nvPr userDrawn="1"/>
        </p:nvCxnSpPr>
        <p:spPr>
          <a:xfrm>
            <a:off x="5590565" y="4026408"/>
            <a:ext cx="253183" cy="0"/>
          </a:xfrm>
          <a:prstGeom prst="line">
            <a:avLst/>
          </a:prstGeom>
          <a:ln w="1270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4634A6D2-9A7D-D21A-9125-4D12CD56650C}"/>
              </a:ext>
            </a:extLst>
          </p:cNvPr>
          <p:cNvCxnSpPr>
            <a:cxnSpLocks/>
          </p:cNvCxnSpPr>
          <p:nvPr userDrawn="1"/>
        </p:nvCxnSpPr>
        <p:spPr>
          <a:xfrm>
            <a:off x="8443493" y="4026408"/>
            <a:ext cx="1029691" cy="0"/>
          </a:xfrm>
          <a:prstGeom prst="line">
            <a:avLst/>
          </a:prstGeom>
          <a:ln w="1270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2E8AA276-1695-465B-1DC3-E0E1188B93F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160466" y="3450336"/>
            <a:ext cx="253183" cy="0"/>
          </a:xfrm>
          <a:prstGeom prst="line">
            <a:avLst/>
          </a:prstGeom>
          <a:ln w="1270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517270B-2D2E-927F-4882-2227A17B0EC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160466" y="4584193"/>
            <a:ext cx="253183" cy="0"/>
          </a:xfrm>
          <a:prstGeom prst="line">
            <a:avLst/>
          </a:prstGeom>
          <a:ln w="1270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C8ADC3BA-9ED7-28D3-147D-296D498E9BF9}"/>
              </a:ext>
            </a:extLst>
          </p:cNvPr>
          <p:cNvSpPr/>
          <p:nvPr userDrawn="1"/>
        </p:nvSpPr>
        <p:spPr>
          <a:xfrm>
            <a:off x="7120131" y="4584193"/>
            <a:ext cx="1522264" cy="585216"/>
          </a:xfrm>
          <a:custGeom>
            <a:avLst/>
            <a:gdLst>
              <a:gd name="connsiteX0" fmla="*/ 0 w 1182624"/>
              <a:gd name="connsiteY0" fmla="*/ 0 h 585216"/>
              <a:gd name="connsiteX1" fmla="*/ 0 w 1182624"/>
              <a:gd name="connsiteY1" fmla="*/ 585216 h 585216"/>
              <a:gd name="connsiteX2" fmla="*/ 1182624 w 1182624"/>
              <a:gd name="connsiteY2" fmla="*/ 585216 h 58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624" h="585216">
                <a:moveTo>
                  <a:pt x="0" y="0"/>
                </a:moveTo>
                <a:lnTo>
                  <a:pt x="0" y="585216"/>
                </a:lnTo>
                <a:lnTo>
                  <a:pt x="1182624" y="585216"/>
                </a:lnTo>
              </a:path>
            </a:pathLst>
          </a:custGeom>
          <a:noFill/>
          <a:ln w="12700">
            <a:solidFill>
              <a:schemeClr val="bg1"/>
            </a:solidFill>
            <a:tailEnd type="arrow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4546CE8F-E36E-6AD5-F001-DB567B9C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F53835-E6A5-5918-4EA0-9653B4B35959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DB9D58-79FE-4B4E-D076-A73F9CB0F8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259932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1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670669F-ACCC-FAEA-B295-A7C47E79C61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263525" y="3707016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53E957AD-0875-5B47-140C-7E8F3951AF6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117057" y="370701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33E40584-1D7D-6B90-EBAF-704D2E7A5E4C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588475" y="370701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BE093B7-B1F7-DCD3-8459-E07FE843FA2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117057" y="2594496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80E89AC7-C19E-0625-5FB3-FFB8803EFBB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117057" y="4840872"/>
            <a:ext cx="2340000" cy="612000"/>
          </a:xfrm>
          <a:prstGeom prst="roundRect">
            <a:avLst>
              <a:gd name="adj" fmla="val 24604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1E10E8A8-81E8-9754-C167-D51549CEDBE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970588" y="3707016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13CE58D1-30AA-077C-1904-B4A54433ED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778863" y="4828680"/>
            <a:ext cx="2340000" cy="612000"/>
          </a:xfrm>
          <a:prstGeom prst="roundRect">
            <a:avLst>
              <a:gd name="adj" fmla="val 24604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4546CE8F-E36E-6AD5-F001-DB567B9C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F53835-E6A5-5918-4EA0-9653B4B35959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DB9D58-79FE-4B4E-D076-A73F9CB0F8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316495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3C39A251-184D-FA4B-0380-2147F33142E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C0F502-CCBB-5E87-952D-E3DF7FBC6A9A}"/>
              </a:ext>
            </a:extLst>
          </p:cNvPr>
          <p:cNvGrpSpPr/>
          <p:nvPr userDrawn="1"/>
        </p:nvGrpSpPr>
        <p:grpSpPr>
          <a:xfrm>
            <a:off x="8029625" y="2935166"/>
            <a:ext cx="509467" cy="1783138"/>
            <a:chOff x="7913875" y="2935166"/>
            <a:chExt cx="509467" cy="1783138"/>
          </a:xfrm>
        </p:grpSpPr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FD2B25A7-F5D9-1AEA-C813-8FC3CD866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13875" y="3822101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 52">
              <a:extLst>
                <a:ext uri="{FF2B5EF4-FFF2-40B4-BE49-F238E27FC236}">
                  <a16:creationId xmlns:a16="http://schemas.microsoft.com/office/drawing/2014/main" id="{7C8E39B7-4FDC-2D22-2756-EF363F4F7256}"/>
                </a:ext>
              </a:extLst>
            </p:cNvPr>
            <p:cNvSpPr/>
            <p:nvPr userDrawn="1"/>
          </p:nvSpPr>
          <p:spPr>
            <a:xfrm>
              <a:off x="8167310" y="2935166"/>
              <a:ext cx="256032" cy="1783138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ADD77C1-E16C-7231-5DC4-82B3C4C05040}"/>
              </a:ext>
            </a:extLst>
          </p:cNvPr>
          <p:cNvGrpSpPr/>
          <p:nvPr userDrawn="1"/>
        </p:nvGrpSpPr>
        <p:grpSpPr>
          <a:xfrm>
            <a:off x="10156006" y="2540102"/>
            <a:ext cx="509467" cy="788985"/>
            <a:chOff x="10190731" y="2540102"/>
            <a:chExt cx="509467" cy="788985"/>
          </a:xfrm>
        </p:grpSpPr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DE314AB8-DDB2-56DB-1130-4944CE599E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2925989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ihandform 55">
              <a:extLst>
                <a:ext uri="{FF2B5EF4-FFF2-40B4-BE49-F238E27FC236}">
                  <a16:creationId xmlns:a16="http://schemas.microsoft.com/office/drawing/2014/main" id="{CDC321CA-ACD5-CD36-CA66-504155BCED7F}"/>
                </a:ext>
              </a:extLst>
            </p:cNvPr>
            <p:cNvSpPr/>
            <p:nvPr userDrawn="1"/>
          </p:nvSpPr>
          <p:spPr>
            <a:xfrm>
              <a:off x="10444166" y="2540102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6BF6C0CC-B4E6-8678-A13E-1249F0E26639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8" name="Textplatzhalter 11">
            <a:extLst>
              <a:ext uri="{FF2B5EF4-FFF2-40B4-BE49-F238E27FC236}">
                <a16:creationId xmlns:a16="http://schemas.microsoft.com/office/drawing/2014/main" id="{8C89CA70-3EB7-09C1-9306-8F33CBAC0474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91019BB-9D6A-10F0-2CC3-20B28A0D0646}"/>
              </a:ext>
            </a:extLst>
          </p:cNvPr>
          <p:cNvGrpSpPr/>
          <p:nvPr userDrawn="1"/>
        </p:nvGrpSpPr>
        <p:grpSpPr>
          <a:xfrm>
            <a:off x="10156006" y="4314038"/>
            <a:ext cx="509467" cy="788985"/>
            <a:chOff x="10190731" y="4314038"/>
            <a:chExt cx="509467" cy="788985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A9F53300-0D01-D410-A829-E98287C20F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4699925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ihandform 60">
              <a:extLst>
                <a:ext uri="{FF2B5EF4-FFF2-40B4-BE49-F238E27FC236}">
                  <a16:creationId xmlns:a16="http://schemas.microsoft.com/office/drawing/2014/main" id="{FE7F1E0B-4651-98E6-7A71-03EADDD974E6}"/>
                </a:ext>
              </a:extLst>
            </p:cNvPr>
            <p:cNvSpPr/>
            <p:nvPr userDrawn="1"/>
          </p:nvSpPr>
          <p:spPr>
            <a:xfrm>
              <a:off x="10444166" y="4314038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platzhalter 11">
            <a:extLst>
              <a:ext uri="{FF2B5EF4-FFF2-40B4-BE49-F238E27FC236}">
                <a16:creationId xmlns:a16="http://schemas.microsoft.com/office/drawing/2014/main" id="{FEEB3972-CC9A-A924-164D-1B381202DB6D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C1827DFE-B346-0ADA-FED8-600FACDE9B2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954DF0E2-52D7-2609-4284-2F9DBF538037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5" name="Textplatzhalter 11">
            <a:extLst>
              <a:ext uri="{FF2B5EF4-FFF2-40B4-BE49-F238E27FC236}">
                <a16:creationId xmlns:a16="http://schemas.microsoft.com/office/drawing/2014/main" id="{7AF9A84D-E39C-01DF-73EF-8E9A84CEE915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631FBAE-117B-2766-5107-DF330E6BFEDE}"/>
              </a:ext>
            </a:extLst>
          </p:cNvPr>
          <p:cNvSpPr/>
          <p:nvPr userDrawn="1"/>
        </p:nvSpPr>
        <p:spPr>
          <a:xfrm>
            <a:off x="6221413" y="2152892"/>
            <a:ext cx="5707061" cy="3356658"/>
          </a:xfrm>
          <a:prstGeom prst="roundRect">
            <a:avLst>
              <a:gd name="adj" fmla="val 4902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782D3C8-19E4-5CE9-3342-31E7EF8103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B98E9855-6085-FCC4-16EF-5135EB53A28F}"/>
              </a:ext>
            </a:extLst>
          </p:cNvPr>
          <p:cNvSpPr/>
          <p:nvPr userDrawn="1"/>
        </p:nvSpPr>
        <p:spPr>
          <a:xfrm>
            <a:off x="272026" y="2152892"/>
            <a:ext cx="5707061" cy="3356658"/>
          </a:xfrm>
          <a:prstGeom prst="roundRect">
            <a:avLst>
              <a:gd name="adj" fmla="val 4902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7874D5C8-F77A-53CA-8A52-9C39A33A27D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476976" y="3429000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tx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7389A6A-A7A1-E06B-28BD-A4802038803E}"/>
              </a:ext>
            </a:extLst>
          </p:cNvPr>
          <p:cNvGrpSpPr/>
          <p:nvPr userDrawn="1"/>
        </p:nvGrpSpPr>
        <p:grpSpPr>
          <a:xfrm>
            <a:off x="2040817" y="2936557"/>
            <a:ext cx="509467" cy="1783138"/>
            <a:chOff x="7913875" y="2935166"/>
            <a:chExt cx="509467" cy="1783138"/>
          </a:xfrm>
        </p:grpSpPr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DB174F1B-41EC-E272-3AEA-84DF842530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13875" y="3822101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DB9612E9-B925-C5D3-884D-970B6B58652E}"/>
                </a:ext>
              </a:extLst>
            </p:cNvPr>
            <p:cNvSpPr/>
            <p:nvPr userDrawn="1"/>
          </p:nvSpPr>
          <p:spPr>
            <a:xfrm>
              <a:off x="8167310" y="2935166"/>
              <a:ext cx="256032" cy="1783138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C35C12D-8F5E-E07C-8B04-4242EB3645FF}"/>
              </a:ext>
            </a:extLst>
          </p:cNvPr>
          <p:cNvGrpSpPr/>
          <p:nvPr userDrawn="1"/>
        </p:nvGrpSpPr>
        <p:grpSpPr>
          <a:xfrm>
            <a:off x="4167198" y="2541493"/>
            <a:ext cx="509467" cy="788985"/>
            <a:chOff x="10190731" y="2540102"/>
            <a:chExt cx="509467" cy="788985"/>
          </a:xfrm>
        </p:grpSpPr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EFFEA8D3-923D-18FF-114D-FEA04FCC91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2925989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ihandform 17">
              <a:extLst>
                <a:ext uri="{FF2B5EF4-FFF2-40B4-BE49-F238E27FC236}">
                  <a16:creationId xmlns:a16="http://schemas.microsoft.com/office/drawing/2014/main" id="{B8A4C2E6-71A4-A3CF-7C3F-8A6739800494}"/>
                </a:ext>
              </a:extLst>
            </p:cNvPr>
            <p:cNvSpPr/>
            <p:nvPr userDrawn="1"/>
          </p:nvSpPr>
          <p:spPr>
            <a:xfrm>
              <a:off x="10444166" y="2540102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63117AC-0A14-5A2A-4C3E-36BC2AF1CC24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20424" y="2532887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49EB7C04-C098-55C1-1C7A-8BDDF09CE739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2620424" y="4306823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D39FB31-6DC9-2F99-DA3B-9D481E86F8C9}"/>
              </a:ext>
            </a:extLst>
          </p:cNvPr>
          <p:cNvGrpSpPr/>
          <p:nvPr userDrawn="1"/>
        </p:nvGrpSpPr>
        <p:grpSpPr>
          <a:xfrm>
            <a:off x="4167198" y="4315429"/>
            <a:ext cx="509467" cy="788985"/>
            <a:chOff x="10190731" y="4314038"/>
            <a:chExt cx="509467" cy="788985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C47572B-37D2-FD18-87C7-0860CE5003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4699925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F94B59BD-A179-B73C-40AB-F9C37376EE39}"/>
                </a:ext>
              </a:extLst>
            </p:cNvPr>
            <p:cNvSpPr/>
            <p:nvPr userDrawn="1"/>
          </p:nvSpPr>
          <p:spPr>
            <a:xfrm>
              <a:off x="10444166" y="4314038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A29B4421-801B-A4E2-E1F9-69365BE5F987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790216" y="2379493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E0BB19B7-DFD9-FA1C-CA3F-8F7D7C4B46EC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790216" y="3159872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B4C7FF8-446D-241F-DC44-05C2DE92AF2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790216" y="4153429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01E4741-C4D7-9106-195F-F513BF53E8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4790216" y="4933808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5C72332-EB71-B2F4-19AE-69CCA2A6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C9B4A4-EF1B-04D8-2057-FB78F67A7778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07D62D63-48A9-DA7C-AE28-8CED8B8AE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286924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2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3C39A251-184D-FA4B-0380-2147F33142E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6BF6C0CC-B4E6-8678-A13E-1249F0E26639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8" name="Textplatzhalter 11">
            <a:extLst>
              <a:ext uri="{FF2B5EF4-FFF2-40B4-BE49-F238E27FC236}">
                <a16:creationId xmlns:a16="http://schemas.microsoft.com/office/drawing/2014/main" id="{8C89CA70-3EB7-09C1-9306-8F33CBAC0474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2" name="Textplatzhalter 11">
            <a:extLst>
              <a:ext uri="{FF2B5EF4-FFF2-40B4-BE49-F238E27FC236}">
                <a16:creationId xmlns:a16="http://schemas.microsoft.com/office/drawing/2014/main" id="{FEEB3972-CC9A-A924-164D-1B381202DB6D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C1827DFE-B346-0ADA-FED8-600FACDE9B2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954DF0E2-52D7-2609-4284-2F9DBF538037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5" name="Textplatzhalter 11">
            <a:extLst>
              <a:ext uri="{FF2B5EF4-FFF2-40B4-BE49-F238E27FC236}">
                <a16:creationId xmlns:a16="http://schemas.microsoft.com/office/drawing/2014/main" id="{7AF9A84D-E39C-01DF-73EF-8E9A84CEE915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782D3C8-19E4-5CE9-3342-31E7EF8103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7874D5C8-F77A-53CA-8A52-9C39A33A27D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476976" y="3429000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tx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63117AC-0A14-5A2A-4C3E-36BC2AF1CC24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20424" y="2532887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49EB7C04-C098-55C1-1C7A-8BDDF09CE739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2620424" y="4306823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A29B4421-801B-A4E2-E1F9-69365BE5F987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790216" y="2379493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E0BB19B7-DFD9-FA1C-CA3F-8F7D7C4B46EC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790216" y="3159872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B4C7FF8-446D-241F-DC44-05C2DE92AF2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790216" y="4153429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01E4741-C4D7-9106-195F-F513BF53E8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4790216" y="4933808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5C72332-EB71-B2F4-19AE-69CCA2A6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C9B4A4-EF1B-04D8-2057-FB78F67A7778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07D62D63-48A9-DA7C-AE28-8CED8B8AE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1504807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2935166"/>
            <a:ext cx="4884373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CD194B5E-2B15-C6B3-18CE-6A841064A3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3633393"/>
            <a:ext cx="4837863" cy="2567381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3C39A251-184D-FA4B-0380-2147F33142E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C0F502-CCBB-5E87-952D-E3DF7FBC6A9A}"/>
              </a:ext>
            </a:extLst>
          </p:cNvPr>
          <p:cNvGrpSpPr/>
          <p:nvPr userDrawn="1"/>
        </p:nvGrpSpPr>
        <p:grpSpPr>
          <a:xfrm>
            <a:off x="8029625" y="2935166"/>
            <a:ext cx="509467" cy="1783138"/>
            <a:chOff x="7913875" y="2935166"/>
            <a:chExt cx="509467" cy="1783138"/>
          </a:xfrm>
        </p:grpSpPr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FD2B25A7-F5D9-1AEA-C813-8FC3CD866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13875" y="3822101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 52">
              <a:extLst>
                <a:ext uri="{FF2B5EF4-FFF2-40B4-BE49-F238E27FC236}">
                  <a16:creationId xmlns:a16="http://schemas.microsoft.com/office/drawing/2014/main" id="{7C8E39B7-4FDC-2D22-2756-EF363F4F7256}"/>
                </a:ext>
              </a:extLst>
            </p:cNvPr>
            <p:cNvSpPr/>
            <p:nvPr userDrawn="1"/>
          </p:nvSpPr>
          <p:spPr>
            <a:xfrm>
              <a:off x="8167310" y="2935166"/>
              <a:ext cx="256032" cy="1783138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ADD77C1-E16C-7231-5DC4-82B3C4C05040}"/>
              </a:ext>
            </a:extLst>
          </p:cNvPr>
          <p:cNvGrpSpPr/>
          <p:nvPr userDrawn="1"/>
        </p:nvGrpSpPr>
        <p:grpSpPr>
          <a:xfrm>
            <a:off x="10156006" y="2540102"/>
            <a:ext cx="509467" cy="788985"/>
            <a:chOff x="10190731" y="2540102"/>
            <a:chExt cx="509467" cy="788985"/>
          </a:xfrm>
        </p:grpSpPr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DE314AB8-DDB2-56DB-1130-4944CE599E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2925989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ihandform 55">
              <a:extLst>
                <a:ext uri="{FF2B5EF4-FFF2-40B4-BE49-F238E27FC236}">
                  <a16:creationId xmlns:a16="http://schemas.microsoft.com/office/drawing/2014/main" id="{CDC321CA-ACD5-CD36-CA66-504155BCED7F}"/>
                </a:ext>
              </a:extLst>
            </p:cNvPr>
            <p:cNvSpPr/>
            <p:nvPr userDrawn="1"/>
          </p:nvSpPr>
          <p:spPr>
            <a:xfrm>
              <a:off x="10444166" y="2540102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6BF6C0CC-B4E6-8678-A13E-1249F0E26639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8" name="Textplatzhalter 11">
            <a:extLst>
              <a:ext uri="{FF2B5EF4-FFF2-40B4-BE49-F238E27FC236}">
                <a16:creationId xmlns:a16="http://schemas.microsoft.com/office/drawing/2014/main" id="{8C89CA70-3EB7-09C1-9306-8F33CBAC0474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91019BB-9D6A-10F0-2CC3-20B28A0D0646}"/>
              </a:ext>
            </a:extLst>
          </p:cNvPr>
          <p:cNvGrpSpPr/>
          <p:nvPr userDrawn="1"/>
        </p:nvGrpSpPr>
        <p:grpSpPr>
          <a:xfrm>
            <a:off x="10156006" y="4314038"/>
            <a:ext cx="509467" cy="788985"/>
            <a:chOff x="10190731" y="4314038"/>
            <a:chExt cx="509467" cy="788985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A9F53300-0D01-D410-A829-E98287C20F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4699925"/>
              <a:ext cx="253435" cy="0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ihandform 60">
              <a:extLst>
                <a:ext uri="{FF2B5EF4-FFF2-40B4-BE49-F238E27FC236}">
                  <a16:creationId xmlns:a16="http://schemas.microsoft.com/office/drawing/2014/main" id="{FE7F1E0B-4651-98E6-7A71-03EADDD974E6}"/>
                </a:ext>
              </a:extLst>
            </p:cNvPr>
            <p:cNvSpPr/>
            <p:nvPr userDrawn="1"/>
          </p:nvSpPr>
          <p:spPr>
            <a:xfrm>
              <a:off x="10444166" y="4314038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platzhalter 11">
            <a:extLst>
              <a:ext uri="{FF2B5EF4-FFF2-40B4-BE49-F238E27FC236}">
                <a16:creationId xmlns:a16="http://schemas.microsoft.com/office/drawing/2014/main" id="{FEEB3972-CC9A-A924-164D-1B381202DB6D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C1827DFE-B346-0ADA-FED8-600FACDE9B2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954DF0E2-52D7-2609-4284-2F9DBF538037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5" name="Textplatzhalter 11">
            <a:extLst>
              <a:ext uri="{FF2B5EF4-FFF2-40B4-BE49-F238E27FC236}">
                <a16:creationId xmlns:a16="http://schemas.microsoft.com/office/drawing/2014/main" id="{7AF9A84D-E39C-01DF-73EF-8E9A84CEE915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BF81C58-D45A-B736-2E53-96B57C0B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5AC850-2D33-E4F4-47C4-27100A7D6FD1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2340E6BF-490F-D7BD-BC7D-5BCEBC0DCF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410310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 Points 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1686" y="3138876"/>
            <a:ext cx="546888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86" y="3834003"/>
            <a:ext cx="5454470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AC1B606-172E-0DC8-2F3F-1040D9675F0C}"/>
              </a:ext>
            </a:extLst>
          </p:cNvPr>
          <p:cNvCxnSpPr>
            <a:cxnSpLocks/>
          </p:cNvCxnSpPr>
          <p:nvPr userDrawn="1"/>
        </p:nvCxnSpPr>
        <p:spPr>
          <a:xfrm flipV="1">
            <a:off x="263525" y="2528608"/>
            <a:ext cx="0" cy="251107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ED13E69-4B1C-E86A-8E60-2F2241FC0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54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🧠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59588" y="3138876"/>
            <a:ext cx="546888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59588" y="3834003"/>
            <a:ext cx="5454470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D747DDE-5AFB-081D-8620-023BD7A200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1427" y="2528608"/>
            <a:ext cx="0" cy="251107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5F0A3AA9-DB2F-05D3-1AAF-6353FA34CB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61056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🤕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06D2FF6-39D2-5CE4-C3F0-AE31E1D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4F13B-30D7-8AB1-65E6-7FADF64E222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329292-319F-6BEA-02E1-A1007425DF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839570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Ash 3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2935166"/>
            <a:ext cx="4884373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E8E20-A3FC-370C-3427-861673EB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CD194B5E-2B15-C6B3-18CE-6A841064A3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3633393"/>
            <a:ext cx="4837863" cy="2567381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3C39A251-184D-FA4B-0380-2147F33142E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7" name="Textplatzhalter 11">
            <a:extLst>
              <a:ext uri="{FF2B5EF4-FFF2-40B4-BE49-F238E27FC236}">
                <a16:creationId xmlns:a16="http://schemas.microsoft.com/office/drawing/2014/main" id="{6BF6C0CC-B4E6-8678-A13E-1249F0E26639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8" name="Textplatzhalter 11">
            <a:extLst>
              <a:ext uri="{FF2B5EF4-FFF2-40B4-BE49-F238E27FC236}">
                <a16:creationId xmlns:a16="http://schemas.microsoft.com/office/drawing/2014/main" id="{8C89CA70-3EB7-09C1-9306-8F33CBAC0474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bg2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2" name="Textplatzhalter 11">
            <a:extLst>
              <a:ext uri="{FF2B5EF4-FFF2-40B4-BE49-F238E27FC236}">
                <a16:creationId xmlns:a16="http://schemas.microsoft.com/office/drawing/2014/main" id="{FEEB3972-CC9A-A924-164D-1B381202DB6D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3" name="Textplatzhalter 11">
            <a:extLst>
              <a:ext uri="{FF2B5EF4-FFF2-40B4-BE49-F238E27FC236}">
                <a16:creationId xmlns:a16="http://schemas.microsoft.com/office/drawing/2014/main" id="{C1827DFE-B346-0ADA-FED8-600FACDE9B2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4" name="Textplatzhalter 11">
            <a:extLst>
              <a:ext uri="{FF2B5EF4-FFF2-40B4-BE49-F238E27FC236}">
                <a16:creationId xmlns:a16="http://schemas.microsoft.com/office/drawing/2014/main" id="{954DF0E2-52D7-2609-4284-2F9DBF538037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5" name="Textplatzhalter 11">
            <a:extLst>
              <a:ext uri="{FF2B5EF4-FFF2-40B4-BE49-F238E27FC236}">
                <a16:creationId xmlns:a16="http://schemas.microsoft.com/office/drawing/2014/main" id="{7AF9A84D-E39C-01DF-73EF-8E9A84CEE915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solidFill>
            <a:schemeClr val="accent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BF81C58-D45A-B736-2E53-96B57C0B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5AC850-2D33-E4F4-47C4-27100A7D6FD1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2340E6BF-490F-D7BD-BC7D-5BCEBC0DCF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1820091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im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2935166"/>
            <a:ext cx="4884373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1E10E8A8-81E8-9754-C167-D51549CEDBE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tx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CD194B5E-2B15-C6B3-18CE-6A841064A3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3633393"/>
            <a:ext cx="4837863" cy="2567381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28E6DE1-B4DF-B468-7E3F-A21D3F521FBA}"/>
              </a:ext>
            </a:extLst>
          </p:cNvPr>
          <p:cNvGrpSpPr/>
          <p:nvPr userDrawn="1"/>
        </p:nvGrpSpPr>
        <p:grpSpPr>
          <a:xfrm>
            <a:off x="8029625" y="2935166"/>
            <a:ext cx="509467" cy="1783138"/>
            <a:chOff x="7913875" y="2935166"/>
            <a:chExt cx="509467" cy="1783138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4634A6D2-9A7D-D21A-9125-4D12CD5665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13875" y="3822101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3CC98962-7EDA-B150-BD58-6AE0F18FC6B1}"/>
                </a:ext>
              </a:extLst>
            </p:cNvPr>
            <p:cNvSpPr/>
            <p:nvPr userDrawn="1"/>
          </p:nvSpPr>
          <p:spPr>
            <a:xfrm>
              <a:off x="8167310" y="2935166"/>
              <a:ext cx="256032" cy="1783138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2DD8097-1435-C340-7079-B2AB303E4E88}"/>
              </a:ext>
            </a:extLst>
          </p:cNvPr>
          <p:cNvGrpSpPr/>
          <p:nvPr userDrawn="1"/>
        </p:nvGrpSpPr>
        <p:grpSpPr>
          <a:xfrm>
            <a:off x="10156006" y="2540102"/>
            <a:ext cx="509467" cy="788985"/>
            <a:chOff x="10190731" y="2540102"/>
            <a:chExt cx="509467" cy="788985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C9621C56-9695-EE1D-DE7F-7F4E2CBD0D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2925989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BB80B176-7DB6-2193-AB81-C9A32789A33D}"/>
                </a:ext>
              </a:extLst>
            </p:cNvPr>
            <p:cNvSpPr/>
            <p:nvPr userDrawn="1"/>
          </p:nvSpPr>
          <p:spPr>
            <a:xfrm>
              <a:off x="10444166" y="2540102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2D3D736F-1775-49E1-DACB-5BE59E34E2E0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CBAA0728-7A77-6547-E6BD-9B546749436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F348F6F-6890-DC9C-AE5D-7725C362D650}"/>
              </a:ext>
            </a:extLst>
          </p:cNvPr>
          <p:cNvGrpSpPr/>
          <p:nvPr userDrawn="1"/>
        </p:nvGrpSpPr>
        <p:grpSpPr>
          <a:xfrm>
            <a:off x="10156006" y="4314038"/>
            <a:ext cx="509467" cy="788985"/>
            <a:chOff x="10190731" y="4314038"/>
            <a:chExt cx="509467" cy="788985"/>
          </a:xfrm>
        </p:grpSpPr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9803C248-EA3A-E61D-3850-C6DB91EB9C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4699925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 37">
              <a:extLst>
                <a:ext uri="{FF2B5EF4-FFF2-40B4-BE49-F238E27FC236}">
                  <a16:creationId xmlns:a16="http://schemas.microsoft.com/office/drawing/2014/main" id="{4D509B24-457F-45AF-CF2B-E7908C35DD0D}"/>
                </a:ext>
              </a:extLst>
            </p:cNvPr>
            <p:cNvSpPr/>
            <p:nvPr userDrawn="1"/>
          </p:nvSpPr>
          <p:spPr>
            <a:xfrm>
              <a:off x="10444166" y="4314038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9CEECF7-AD35-5A6B-B19C-8A5C2DB95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ABF94F5A-EDFD-7BFB-6876-C8D8B0740FA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837B906E-C275-525F-69FE-5E21F6D2509B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B2B58C8-DCBA-9661-FB5B-5C9A54262A0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0549D1F-582F-B74A-1603-45DD8CF17C1E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F34457C1-CC64-B225-6494-549CDC37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28939C-FCAC-798F-6087-C27B62FFC376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76BEC60-CE39-4065-3D87-42640636CB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26137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ime 3 – without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2935166"/>
            <a:ext cx="4884373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1E10E8A8-81E8-9754-C167-D51549CEDBE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tx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CD194B5E-2B15-C6B3-18CE-6A841064A3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3633393"/>
            <a:ext cx="4837863" cy="2567381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2D3D736F-1775-49E1-DACB-5BE59E34E2E0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CBAA0728-7A77-6547-E6BD-9B546749436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EECF7-AD35-5A6B-B19C-8A5C2DB95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ABF94F5A-EDFD-7BFB-6876-C8D8B0740FA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837B906E-C275-525F-69FE-5E21F6D2509B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B2B58C8-DCBA-9661-FB5B-5C9A54262A0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0549D1F-582F-B74A-1603-45DD8CF17C1E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F34457C1-CC64-B225-6494-549CDC37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28939C-FCAC-798F-6087-C27B62FFC376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76BEC60-CE39-4065-3D87-42640636CB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904987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F9883C-B1EB-A7A7-AC01-97A47D7DD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223233FA-F9C8-E327-2064-F2C325BEC1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1490473"/>
            <a:ext cx="11661459" cy="4574152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A9CCD088-E6FE-1591-9E56-FA40235D34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0" indent="0" algn="l">
              <a:buFont typeface="+mj-lt"/>
              <a:buNone/>
              <a:defRPr sz="2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54AD117-0A74-A0A9-5D7E-FC9C418FBB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72048"/>
            <a:ext cx="9493933" cy="1002119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75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79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7FB392AE-4E5B-31D1-C25E-B34309C4C3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0E665B4A-0C43-49B1-761A-2EACFCE35504}"/>
              </a:ext>
            </a:extLst>
          </p:cNvPr>
          <p:cNvCxnSpPr>
            <a:cxnSpLocks/>
          </p:cNvCxnSpPr>
          <p:nvPr userDrawn="1"/>
        </p:nvCxnSpPr>
        <p:spPr>
          <a:xfrm>
            <a:off x="1053372" y="854944"/>
            <a:ext cx="1188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  <a:headEnd type="none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EC564F9-EEFC-E5A7-0E68-5E5166E5C5F6}"/>
              </a:ext>
            </a:extLst>
          </p:cNvPr>
          <p:cNvSpPr txBox="1"/>
          <p:nvPr userDrawn="1"/>
        </p:nvSpPr>
        <p:spPr>
          <a:xfrm>
            <a:off x="217225" y="533712"/>
            <a:ext cx="5707063" cy="1267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tabLst>
                <a:tab pos="2170113" algn="l"/>
              </a:tabLst>
            </a:pPr>
            <a:r>
              <a:rPr lang="de-DE" sz="4000" b="0" i="0" u="none" strike="noStrike" cap="all" baseline="0">
                <a:solidFill>
                  <a:schemeClr val="bg1"/>
                </a:solidFill>
                <a:effectLst/>
                <a:latin typeface="+mj-lt"/>
              </a:rPr>
              <a:t>DO 	YOU </a:t>
            </a:r>
            <a:r>
              <a:rPr lang="de-DE" sz="4000" b="0" i="0" u="none" strike="noStrike" cap="all" baseline="0" err="1">
                <a:solidFill>
                  <a:schemeClr val="bg1"/>
                </a:solidFill>
                <a:effectLst/>
                <a:latin typeface="+mj-lt"/>
              </a:rPr>
              <a:t>have</a:t>
            </a:r>
            <a:r>
              <a:rPr lang="de-DE" sz="4000" b="0" i="0" u="none" strike="noStrike" cap="all" baseline="0">
                <a:solidFill>
                  <a:schemeClr val="bg1"/>
                </a:solidFill>
                <a:effectLst/>
                <a:latin typeface="+mj-lt"/>
              </a:rPr>
              <a:t> </a:t>
            </a:r>
            <a:br>
              <a:rPr lang="de-DE" sz="4000" b="0" i="0" u="none" strike="noStrike" cap="all" baseline="0">
                <a:solidFill>
                  <a:schemeClr val="bg1"/>
                </a:solidFill>
                <a:effectLst/>
                <a:latin typeface="+mj-lt"/>
              </a:rPr>
            </a:br>
            <a:r>
              <a:rPr lang="de-DE" sz="4000" b="0" i="0" u="none" strike="noStrike" cap="all" baseline="0" err="1">
                <a:solidFill>
                  <a:schemeClr val="bg1"/>
                </a:solidFill>
                <a:effectLst/>
                <a:latin typeface="+mj-lt"/>
              </a:rPr>
              <a:t>any</a:t>
            </a:r>
            <a:r>
              <a:rPr lang="de-DE" sz="4000" b="0" i="0" u="none" strike="noStrike" cap="all" baseline="0">
                <a:solidFill>
                  <a:schemeClr val="bg1"/>
                </a:solidFill>
                <a:effectLst/>
                <a:latin typeface="+mj-lt"/>
              </a:rPr>
              <a:t> 🤔 </a:t>
            </a:r>
            <a:r>
              <a:rPr lang="de-DE" sz="4000" b="0" i="0" u="none" strike="noStrike" cap="all" baseline="0" err="1">
                <a:solidFill>
                  <a:schemeClr val="bg1"/>
                </a:solidFill>
                <a:effectLst/>
                <a:latin typeface="+mj-lt"/>
              </a:rPr>
              <a:t>questions</a:t>
            </a:r>
            <a:r>
              <a:rPr lang="de-DE" sz="4000" b="0" i="0" u="none" strike="noStrike" cap="all" baseline="0">
                <a:solidFill>
                  <a:schemeClr val="bg1"/>
                </a:solidFill>
                <a:effectLst/>
                <a:latin typeface="+mj-lt"/>
              </a:rPr>
              <a:t>?</a:t>
            </a:r>
            <a:endParaRPr lang="de-DE" sz="4000" cap="all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733EE263-3CE9-117D-BD81-5C6829F0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F4C94F-1DD1-879D-FC47-B31689C7FDCA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77428D4C-5437-5DD8-B389-0DCF2EF08A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500004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Ash + on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7FE0D33-B384-4EC5-A57A-91BE4F5E3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1678" y="-688952"/>
            <a:ext cx="13528546" cy="2892310"/>
          </a:xfrm>
          <a:prstGeom prst="rect">
            <a:avLst/>
          </a:prstGeom>
        </p:spPr>
      </p:pic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57B0598C-2F82-6181-3C60-B0FC8691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9685" y="6443776"/>
            <a:ext cx="1728788" cy="180000"/>
          </a:xfrm>
        </p:spPr>
        <p:txBody>
          <a:bodyPr anchor="t" anchorCtr="0"/>
          <a:lstStyle>
            <a:lvl1pPr algn="r">
              <a:defRPr sz="1300" cap="all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FCBCC29-FDD2-A4E1-A2EE-8805B6FD7B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525" y="5974080"/>
            <a:ext cx="2865756" cy="6235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581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Ash + two Log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53A12C4-40C3-031D-6B5D-BD7EC0A533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5" y="6403844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F192DB3-C125-B347-B416-20F78C695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341535" y="-377783"/>
            <a:ext cx="8927752" cy="1908692"/>
          </a:xfrm>
          <a:prstGeom prst="rect">
            <a:avLst/>
          </a:prstGeom>
        </p:spPr>
      </p:pic>
      <p:sp>
        <p:nvSpPr>
          <p:cNvPr id="9" name="Bildplatzhalter 3">
            <a:extLst>
              <a:ext uri="{FF2B5EF4-FFF2-40B4-BE49-F238E27FC236}">
                <a16:creationId xmlns:a16="http://schemas.microsoft.com/office/drawing/2014/main" id="{A25BA2F3-9124-C4FF-2DC2-C16EA8E71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9688" y="6057650"/>
            <a:ext cx="1728000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07A385F-3629-5109-2089-5607D45EEF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0075" y="6057650"/>
            <a:ext cx="1728000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227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ime + two Log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FCBCC29-FDD2-A4E1-A2EE-8805B6FD7B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9688" y="6057650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1E0AEB10-63B1-3D6A-B9E0-6EB0E405D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0075" y="6057650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53A12C4-40C3-031D-6B5D-BD7EC0A533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5" y="6403844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1EC9F1-098F-058D-D350-E9D8778F9B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341535" y="-377783"/>
            <a:ext cx="8927752" cy="19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7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Ash + Client n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53A12C4-40C3-031D-6B5D-BD7EC0A533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124163"/>
            <a:ext cx="5707063" cy="592213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67F4548-FA19-E81A-3C2A-3E90B3A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9685" y="6443776"/>
            <a:ext cx="1728788" cy="180000"/>
          </a:xfrm>
        </p:spPr>
        <p:txBody>
          <a:bodyPr anchor="t" anchorCtr="0"/>
          <a:lstStyle>
            <a:lvl1pPr algn="r">
              <a:defRPr sz="1300" cap="all" baseline="0"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2E1CCE-39A8-E9B0-15E3-32AE35112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1678" y="-688952"/>
            <a:ext cx="13528546" cy="2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ime + Client 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53A12C4-40C3-031D-6B5D-BD7EC0A533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124163"/>
            <a:ext cx="5707063" cy="592213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67F4548-FA19-E81A-3C2A-3E90B3A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9685" y="6443776"/>
            <a:ext cx="1728788" cy="180000"/>
          </a:xfrm>
        </p:spPr>
        <p:txBody>
          <a:bodyPr anchor="t" anchorCtr="0"/>
          <a:lstStyle>
            <a:lvl1pPr algn="r">
              <a:defRPr sz="1300" cap="all" baseline="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AC8C7B-5B4B-B9C3-4128-FC18E88FE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8274" y="-693072"/>
            <a:ext cx="13528546" cy="2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0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 Points Ash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1686" y="3138876"/>
            <a:ext cx="546888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86" y="3834003"/>
            <a:ext cx="5454470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ED13E69-4B1C-E86A-8E60-2F2241FC0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54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🧠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59588" y="3138876"/>
            <a:ext cx="546888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59588" y="3834003"/>
            <a:ext cx="5454470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5F0A3AA9-DB2F-05D3-1AAF-6353FA34CB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61056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🤕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06D2FF6-39D2-5CE4-C3F0-AE31E1D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4F13B-30D7-8AB1-65E6-7FADF64E222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329292-319F-6BEA-02E1-A1007425DF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959279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 + on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7FE0D33-B384-4EC5-A57A-91BE4F5E3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1678" y="-688952"/>
            <a:ext cx="13528546" cy="2892310"/>
          </a:xfrm>
          <a:prstGeom prst="rect">
            <a:avLst/>
          </a:prstGeom>
        </p:spPr>
      </p:pic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57B0598C-2F82-6181-3C60-B0FC8691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525" y="4501577"/>
            <a:ext cx="1728788" cy="180000"/>
          </a:xfrm>
        </p:spPr>
        <p:txBody>
          <a:bodyPr anchor="t" anchorCtr="0"/>
          <a:lstStyle>
            <a:lvl1pPr algn="l">
              <a:defRPr sz="1300" cap="all" baseline="0"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FCBCC29-FDD2-A4E1-A2EE-8805B6FD7B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075" y="4908884"/>
            <a:ext cx="2865756" cy="6235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4908884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FEBD136-EA3D-759F-DB12-7B8F2CA7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0075" y="5544816"/>
            <a:ext cx="3708400" cy="105283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8564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ime + one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57B0598C-2F82-6181-3C60-B0FC8691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525" y="4501577"/>
            <a:ext cx="1728788" cy="180000"/>
          </a:xfrm>
        </p:spPr>
        <p:txBody>
          <a:bodyPr anchor="t" anchorCtr="0"/>
          <a:lstStyle>
            <a:lvl1pPr algn="l">
              <a:defRPr sz="1300" cap="all" baseline="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FCBCC29-FDD2-A4E1-A2EE-8805B6FD7B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075" y="4908884"/>
            <a:ext cx="2865756" cy="62357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4908884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FEBD136-EA3D-759F-DB12-7B8F2CA7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0075" y="5544816"/>
            <a:ext cx="3708400" cy="105283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111BCC-B7DD-F1A7-8627-1D2DE6B3D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8274" y="-693072"/>
            <a:ext cx="13528546" cy="2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3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 + sma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3429000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/>
            </a:lvl1pPr>
          </a:lstStyle>
          <a:p>
            <a:r>
              <a:rPr lang="de-DE"/>
              <a:t>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383E-B68A-DC38-189C-38ABDFBE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502" y="-30480"/>
            <a:ext cx="3132000" cy="1137983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CE4B889-9725-6A70-1F62-F4CAD3DC404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E0BE8840-21FD-4AE7-AF4C-9675622F4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2666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 + Kontext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981761"/>
            <a:ext cx="5707064" cy="447239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800" cap="all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383E-B68A-DC38-189C-38ABDFBE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502" y="-30480"/>
            <a:ext cx="3132000" cy="1137983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E1B15D3F-4AF7-B9CD-E400-03BD76622F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3525" y="3429000"/>
            <a:ext cx="5707061" cy="3168650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49664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sh + Kontext +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981761"/>
            <a:ext cx="5707064" cy="447239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800" cap="all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383E-B68A-DC38-189C-38ABDFBE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502" y="-30480"/>
            <a:ext cx="3132000" cy="1137983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6000" cy="303120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E1B15D3F-4AF7-B9CD-E400-03BD76622F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3525" y="3429000"/>
            <a:ext cx="5707061" cy="3168650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" name="Bildplatzhalter 6">
            <a:extLst>
              <a:ext uri="{FF2B5EF4-FFF2-40B4-BE49-F238E27FC236}">
                <a16:creationId xmlns:a16="http://schemas.microsoft.com/office/drawing/2014/main" id="{76ADBFF7-37BC-B0CB-13BC-907AAD60C29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217920" y="3566451"/>
            <a:ext cx="5706000" cy="303120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961964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 + Kontext +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981761"/>
            <a:ext cx="5707064" cy="447239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800" cap="all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383E-B68A-DC38-189C-38ABDFBE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502" y="-30480"/>
            <a:ext cx="3132000" cy="1137983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194400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E1B15D3F-4AF7-B9CD-E400-03BD76622F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3525" y="3429000"/>
            <a:ext cx="5707061" cy="3168650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B9E51FF6-7274-5E9F-A1B9-A2D44C28AB9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217920" y="4653650"/>
            <a:ext cx="5707064" cy="194400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4" name="Bildplatzhalter 6">
            <a:extLst>
              <a:ext uri="{FF2B5EF4-FFF2-40B4-BE49-F238E27FC236}">
                <a16:creationId xmlns:a16="http://schemas.microsoft.com/office/drawing/2014/main" id="{2E44C852-ED42-4C98-C5AB-E03DAAD3CE7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7920" y="2457000"/>
            <a:ext cx="5707064" cy="194400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94525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 + sma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3429000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383E-B68A-DC38-189C-38ABDFBE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7502" y="-30480"/>
            <a:ext cx="3132000" cy="1137982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E0BE8840-21FD-4AE7-AF4C-9675622F4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DBC6934D-6E45-3ECA-AB08-02A2374450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3138" y="6057651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4B125E0-5506-64F0-2B93-E84B207709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3525" y="6057651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7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 + large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7FE0D33-B384-4EC5-A57A-91BE4F5E3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1678" y="-688952"/>
            <a:ext cx="13528546" cy="2892310"/>
          </a:xfrm>
          <a:prstGeom prst="rect">
            <a:avLst/>
          </a:prstGeom>
        </p:spPr>
      </p:pic>
      <p:sp>
        <p:nvSpPr>
          <p:cNvPr id="5" name="Bildplatzhalter 6">
            <a:extLst>
              <a:ext uri="{FF2B5EF4-FFF2-40B4-BE49-F238E27FC236}">
                <a16:creationId xmlns:a16="http://schemas.microsoft.com/office/drawing/2014/main" id="{63879F06-A9F2-8C7D-6969-EC4AF35C1B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1490473"/>
            <a:ext cx="11661459" cy="4574152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86591CD3-6196-6740-CAB8-373A0485A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184A0E15-359A-CF91-DAEC-4D19075F1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6196" y="6057650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74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 +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>
            <a:extLst>
              <a:ext uri="{FF2B5EF4-FFF2-40B4-BE49-F238E27FC236}">
                <a16:creationId xmlns:a16="http://schemas.microsoft.com/office/drawing/2014/main" id="{63879F06-A9F2-8C7D-6969-EC4AF35C1B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1490473"/>
            <a:ext cx="11661459" cy="4574152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86591CD3-6196-6740-CAB8-373A0485A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184A0E15-359A-CF91-DAEC-4D19075F14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6196" y="6065363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1F4896B-D041-89AF-8D93-A7144C52A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68274" y="-693072"/>
            <a:ext cx="13528546" cy="2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90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 + small Image + Y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CBD2344-5D29-F9B5-C8C8-E41263E94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3429000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107D1327-8337-A6D1-25B6-6A03D6559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4124960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CE4B889-9725-6A70-1F62-F4CAD3DC404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Client Name</a:t>
            </a:r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E0BE8840-21FD-4AE7-AF4C-9675622F4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042A04E-6948-AA64-48D2-8DFB9EBCAD07}"/>
              </a:ext>
            </a:extLst>
          </p:cNvPr>
          <p:cNvSpPr txBox="1"/>
          <p:nvPr userDrawn="1"/>
        </p:nvSpPr>
        <p:spPr>
          <a:xfrm rot="16200000">
            <a:off x="7658275" y="2356219"/>
            <a:ext cx="6857999" cy="17697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e-DE" sz="11500">
                <a:solidFill>
                  <a:schemeClr val="tx1"/>
                </a:solidFill>
                <a:latin typeface="Wavetable" pitchFamily="82" charset="0"/>
              </a:rPr>
              <a:t>2024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B028ED59-E02E-9858-E374-07CE0D2276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92132" y="248775"/>
            <a:ext cx="180000" cy="2055872"/>
          </a:xfrm>
        </p:spPr>
        <p:txBody>
          <a:bodyPr vert="vert270" anchor="b" anchorCtr="0"/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MONTH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BCC987-2053-2979-EC19-56EF843CA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7502" y="-30480"/>
            <a:ext cx="3132000" cy="1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2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ullet Points Ash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1686" y="3138876"/>
            <a:ext cx="347940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86" y="3834003"/>
            <a:ext cx="3470235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AC1B606-172E-0DC8-2F3F-1040D9675F0C}"/>
              </a:ext>
            </a:extLst>
          </p:cNvPr>
          <p:cNvCxnSpPr>
            <a:cxnSpLocks/>
          </p:cNvCxnSpPr>
          <p:nvPr userDrawn="1"/>
        </p:nvCxnSpPr>
        <p:spPr>
          <a:xfrm flipV="1">
            <a:off x="263525" y="2528608"/>
            <a:ext cx="0" cy="251107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ED13E69-4B1C-E86A-8E60-2F2241FC0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54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🧠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61732" y="3138876"/>
            <a:ext cx="3479399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1732" y="3834003"/>
            <a:ext cx="3466743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D747DDE-5AFB-081D-8620-023BD7A20064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3571" y="2528608"/>
            <a:ext cx="0" cy="251107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5F0A3AA9-DB2F-05D3-1AAF-6353FA34CB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63200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👏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06D2FF6-39D2-5CE4-C3F0-AE31E1D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4F13B-30D7-8AB1-65E6-7FADF64E222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329292-319F-6BEA-02E1-A1007425DF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96BC4C19-AF9A-9B3C-57A1-C4548F3190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81709" y="3138876"/>
            <a:ext cx="347940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FBFDFF03-ADBB-D0EB-D221-FF812CE1A7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1709" y="3834003"/>
            <a:ext cx="3470235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6188483-712D-9F8F-17BD-AF315FDD5950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3548" y="2528608"/>
            <a:ext cx="0" cy="251107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DE9B470-0B46-182C-5319-7318CEDA271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83177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🤕</a:t>
            </a:r>
          </a:p>
        </p:txBody>
      </p:sp>
    </p:spTree>
    <p:extLst>
      <p:ext uri="{BB962C8B-B14F-4D97-AF65-F5344CB8AC3E}">
        <p14:creationId xmlns:p14="http://schemas.microsoft.com/office/powerpoint/2010/main" val="1649940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2316222"/>
            <a:ext cx="11664949" cy="2386800"/>
          </a:xfrm>
        </p:spPr>
        <p:txBody>
          <a:bodyPr anchor="ctr" anchorCtr="0"/>
          <a:lstStyle>
            <a:lvl1pPr algn="l">
              <a:lnSpc>
                <a:spcPct val="80000"/>
              </a:lnSpc>
              <a:defRPr sz="6000" cap="all" baseline="0"/>
            </a:lvl1pPr>
          </a:lstStyle>
          <a:p>
            <a:r>
              <a:rPr lang="de-DE"/>
              <a:t>A Super title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starts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74A0D-5EE7-A99B-CE9B-858AB785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9685" y="212575"/>
            <a:ext cx="1728788" cy="180000"/>
          </a:xfrm>
        </p:spPr>
        <p:txBody>
          <a:bodyPr anchor="t" anchorCtr="0"/>
          <a:lstStyle>
            <a:lvl1pPr algn="r">
              <a:defRPr sz="1300" cap="all" baseline="0"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A3808B-CE97-68E2-C910-EEE7EE0213E9}"/>
              </a:ext>
            </a:extLst>
          </p:cNvPr>
          <p:cNvSpPr txBox="1"/>
          <p:nvPr userDrawn="1"/>
        </p:nvSpPr>
        <p:spPr>
          <a:xfrm>
            <a:off x="263526" y="232541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1300">
                <a:solidFill>
                  <a:schemeClr val="bg2"/>
                </a:solidFill>
              </a:rPr>
              <a:t>CONFIDENTIAL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502" y="5771058"/>
            <a:ext cx="3132000" cy="1137983"/>
          </a:xfrm>
          <a:prstGeom prst="rect">
            <a:avLst/>
          </a:prstGeom>
        </p:spPr>
      </p:pic>
      <p:sp>
        <p:nvSpPr>
          <p:cNvPr id="6" name="Bildplatzhalter 3">
            <a:extLst>
              <a:ext uri="{FF2B5EF4-FFF2-40B4-BE49-F238E27FC236}">
                <a16:creationId xmlns:a16="http://schemas.microsoft.com/office/drawing/2014/main" id="{8666E00E-2CC1-A744-5616-1E9A73178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9688" y="6046737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46AC5F61-736E-5DA3-E51E-E581D18F3B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6046737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F79E5A1B-379E-2049-CBE4-E1C84BFFCB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4338" y="212575"/>
            <a:ext cx="3708400" cy="219932"/>
          </a:xfrm>
        </p:spPr>
        <p:txBody>
          <a:bodyPr vert="horz" wrap="square" anchor="t" anchorCtr="0">
            <a:noAutofit/>
          </a:bodyPr>
          <a:lstStyle>
            <a:lvl1pPr marL="0" indent="0" algn="l">
              <a:buNone/>
              <a:defRPr sz="130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75862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2316222"/>
            <a:ext cx="11664949" cy="2386800"/>
          </a:xfrm>
        </p:spPr>
        <p:txBody>
          <a:bodyPr anchor="ctr" anchorCtr="0"/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 Super title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starts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74A0D-5EE7-A99B-CE9B-858AB785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9685" y="212575"/>
            <a:ext cx="1728788" cy="180000"/>
          </a:xfrm>
        </p:spPr>
        <p:txBody>
          <a:bodyPr anchor="t" anchorCtr="0"/>
          <a:lstStyle>
            <a:lvl1pPr algn="r">
              <a:defRPr sz="1300" cap="all" baseline="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A3808B-CE97-68E2-C910-EEE7EE0213E9}"/>
              </a:ext>
            </a:extLst>
          </p:cNvPr>
          <p:cNvSpPr txBox="1"/>
          <p:nvPr userDrawn="1"/>
        </p:nvSpPr>
        <p:spPr>
          <a:xfrm>
            <a:off x="263526" y="232541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13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8666E00E-2CC1-A744-5616-1E9A73178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9688" y="6057650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46AC5F61-736E-5DA3-E51E-E581D18F3B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6057650"/>
            <a:ext cx="1728788" cy="540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F79E5A1B-379E-2049-CBE4-E1C84BFFCB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4338" y="212575"/>
            <a:ext cx="3708400" cy="219932"/>
          </a:xfrm>
        </p:spPr>
        <p:txBody>
          <a:bodyPr vert="horz" wrap="square" anchor="t" anchorCtr="0">
            <a:no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9569EC-7414-D950-D7DD-5BB688AF0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7502" y="5771059"/>
            <a:ext cx="3132000" cy="1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65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large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5CDE12E5-DDE0-DB4F-8126-9F7365F43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61820" y="420663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C148A045-5142-0EBC-8B73-C685199CF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9506" y="397972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6CEAF8AC-FE71-55B7-72F2-99ABE0744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1280" y="429311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8CD0DDCD-35B0-8F46-B753-1402939076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1841" y="420663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3D11F0BB-CF9C-B212-0F42-B9C61182A6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9527" y="397972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5" name="Textplatzhalter 11">
            <a:extLst>
              <a:ext uri="{FF2B5EF4-FFF2-40B4-BE49-F238E27FC236}">
                <a16:creationId xmlns:a16="http://schemas.microsoft.com/office/drawing/2014/main" id="{678A72EE-949E-399D-002D-580719B996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1301" y="429311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E920CE60-8DE0-2C79-11B3-BB078248975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3525" y="4995099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38314928-41A9-9C40-50AD-C0D533BE88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59527" y="4967322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8A42322-3647-C37E-94DD-16D444CB6A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61820" y="141728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3A083664-CD32-C35A-74EE-CE08D86F58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9506" y="119037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988D5B61-9979-C7DA-B984-6B342EBEC4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81280" y="150376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A348E132-897E-485A-A755-C8024B52D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51841" y="141728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1F7B67E0-9ECB-FD65-54BC-1744125E757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9527" y="119037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83257150-FEC1-9AF8-57C5-75654ED59D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371301" y="150376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88928755-BE52-740E-8BF0-7C615EF9312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5" y="2205749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EB16ECD1-8004-604F-3A21-CF7B04834B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59527" y="2177972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D06ED31-B045-CD74-D9D3-7D85F70D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17C550E-B4FE-86FB-396D-38B00455BAD0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378598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White + sma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1" y="-252970"/>
            <a:ext cx="5707063" cy="1718419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100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2BB4E6-AF5D-23C3-9ABB-B17745FEAF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3429000"/>
            <a:ext cx="5707064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94A0C0A3-B50D-E113-DAA6-095C88CF38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0A3B3A5F-448A-1419-3067-5426B8B34A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3E87316C-E2AE-A415-C803-E8EE9F3C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DB578A-A597-6860-A4FB-A4EE3BD628D9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1399166-CF80-E9B6-1581-4489C1B6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080908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Ash + large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1" y="-252970"/>
            <a:ext cx="5707063" cy="1718419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10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F9883C-B1EB-A7A7-AC01-97A47D7DD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223233FA-F9C8-E327-2064-F2C325BEC1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1490473"/>
            <a:ext cx="11661459" cy="4574152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A9CCD088-E6FE-1591-9E56-FA40235D34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457200" indent="-457200" algn="l">
              <a:buFont typeface="+mj-lt"/>
              <a:buAutoNum type="arabicPeriod"/>
              <a:defRPr sz="2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9600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White +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1" y="-252970"/>
            <a:ext cx="5707063" cy="1718419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100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F9883C-B1EB-A7A7-AC01-97A47D7DD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223233FA-F9C8-E327-2064-F2C325BEC1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1490473"/>
            <a:ext cx="11661459" cy="4574152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A9CCD088-E6FE-1591-9E56-FA40235D34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524" y="6280931"/>
            <a:ext cx="5707063" cy="389145"/>
          </a:xfrm>
        </p:spPr>
        <p:txBody>
          <a:bodyPr vert="horz" wrap="square" anchor="b" anchorCtr="0">
            <a:spAutoFit/>
          </a:bodyPr>
          <a:lstStyle>
            <a:lvl1pPr marL="457200" indent="-457200" algn="l">
              <a:buFont typeface="+mj-lt"/>
              <a:buAutoNum type="arabicPeriod"/>
              <a:defRPr sz="2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35523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Ash +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1" y="-1028874"/>
            <a:ext cx="9695971" cy="3462486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E02B2C-7E96-D71C-38F8-0DFA02E8E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5" y="2986801"/>
            <a:ext cx="5707064" cy="238680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6000" cap="all" baseline="0"/>
            </a:lvl1pPr>
          </a:lstStyle>
          <a:p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6C81957-02EE-76C0-955D-5EB585BD1E08}"/>
              </a:ext>
            </a:extLst>
          </p:cNvPr>
          <p:cNvCxnSpPr>
            <a:cxnSpLocks/>
          </p:cNvCxnSpPr>
          <p:nvPr userDrawn="1"/>
        </p:nvCxnSpPr>
        <p:spPr>
          <a:xfrm>
            <a:off x="263525" y="2701245"/>
            <a:ext cx="1166495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5CA8B7B-6A0F-03BA-F971-5014D179B206}"/>
              </a:ext>
            </a:extLst>
          </p:cNvPr>
          <p:cNvCxnSpPr>
            <a:cxnSpLocks/>
          </p:cNvCxnSpPr>
          <p:nvPr userDrawn="1"/>
        </p:nvCxnSpPr>
        <p:spPr>
          <a:xfrm>
            <a:off x="263525" y="6341991"/>
            <a:ext cx="1166495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7F8E7D-4EAD-A364-3DF4-63B28FB64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0075" y="2986801"/>
            <a:ext cx="3708400" cy="10842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6B789F1E-6504-9406-AE11-43A522CC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864121-0DD6-8974-CF85-8D1FE624A753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1331940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Lime +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1" y="-1028874"/>
            <a:ext cx="9695971" cy="4296048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50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E02B2C-7E96-D71C-38F8-0DFA02E8E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5" y="2986801"/>
            <a:ext cx="5707064" cy="238680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6C81957-02EE-76C0-955D-5EB585BD1E08}"/>
              </a:ext>
            </a:extLst>
          </p:cNvPr>
          <p:cNvCxnSpPr>
            <a:cxnSpLocks/>
          </p:cNvCxnSpPr>
          <p:nvPr userDrawn="1"/>
        </p:nvCxnSpPr>
        <p:spPr>
          <a:xfrm>
            <a:off x="263525" y="2701245"/>
            <a:ext cx="1166495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5CA8B7B-6A0F-03BA-F971-5014D179B206}"/>
              </a:ext>
            </a:extLst>
          </p:cNvPr>
          <p:cNvCxnSpPr>
            <a:cxnSpLocks/>
          </p:cNvCxnSpPr>
          <p:nvPr userDrawn="1"/>
        </p:nvCxnSpPr>
        <p:spPr>
          <a:xfrm>
            <a:off x="263525" y="6341991"/>
            <a:ext cx="1166495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7F8E7D-4EAD-A364-3DF4-63B28FB64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0075" y="2986801"/>
            <a:ext cx="3708400" cy="10842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0B6E5EE-2591-D164-66FA-BFA2B734BA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63648602-F278-527B-476B-48CE94CB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9D27A1-EE71-86A4-9956-90D9A5141266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761614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2BB4E6-AF5D-23C3-9ABB-B17745FEAF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3429000"/>
            <a:ext cx="11664949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94A0C0A3-B50D-E113-DAA6-095C88CF38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AFEBB13-0DCC-A6DA-1CE1-DEE5666E88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2" y="-498847"/>
            <a:ext cx="5507664" cy="2577629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1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DA5F38FF-048F-5BC1-CAD4-2A475DEC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19FAC5D-94DF-024A-C67B-CF661530EB0E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3288647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92" y="-498847"/>
            <a:ext cx="5507664" cy="2577629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150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2BB4E6-AF5D-23C3-9ABB-B17745FEAF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4" y="3429000"/>
            <a:ext cx="11664949" cy="172019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5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94A0C0A3-B50D-E113-DAA6-095C88CF38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3524" y="2981761"/>
            <a:ext cx="3708400" cy="219932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1FD78A-3A3E-6EEE-50CC-C21D06C02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246A4E-4055-673D-3815-CE3AEB66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E110F4-E217-4F60-FA8F-630918FF1191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309933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ullet Points Ash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1686" y="3138876"/>
            <a:ext cx="347940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86" y="3834003"/>
            <a:ext cx="3470235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ED13E69-4B1C-E86A-8E60-2F2241FC0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54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🧠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61732" y="3138876"/>
            <a:ext cx="3479399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1732" y="3834003"/>
            <a:ext cx="3466743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5F0A3AA9-DB2F-05D3-1AAF-6353FA34CB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63200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👏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06D2FF6-39D2-5CE4-C3F0-AE31E1D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4F13B-30D7-8AB1-65E6-7FADF64E222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329292-319F-6BEA-02E1-A1007425DF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96BC4C19-AF9A-9B3C-57A1-C4548F3190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81709" y="3138876"/>
            <a:ext cx="347940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FBFDFF03-ADBB-D0EB-D221-FF812CE1A7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1709" y="3834003"/>
            <a:ext cx="3470235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DE9B470-0B46-182C-5319-7318CEDA271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83177" y="2490529"/>
            <a:ext cx="776288" cy="695127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🤕</a:t>
            </a:r>
          </a:p>
        </p:txBody>
      </p:sp>
    </p:spTree>
    <p:extLst>
      <p:ext uri="{BB962C8B-B14F-4D97-AF65-F5344CB8AC3E}">
        <p14:creationId xmlns:p14="http://schemas.microsoft.com/office/powerpoint/2010/main" val="981678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a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BC0722D8-89CE-06DD-588F-4CEAC5F19E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43138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112F3F8-BD39-27D9-3601-4A53D6D3A7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43138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30" name="Textplatzhalter 7">
            <a:extLst>
              <a:ext uri="{FF2B5EF4-FFF2-40B4-BE49-F238E27FC236}">
                <a16:creationId xmlns:a16="http://schemas.microsoft.com/office/drawing/2014/main" id="{997701D7-7532-2444-CF83-3228951FD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41800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7">
            <a:extLst>
              <a:ext uri="{FF2B5EF4-FFF2-40B4-BE49-F238E27FC236}">
                <a16:creationId xmlns:a16="http://schemas.microsoft.com/office/drawing/2014/main" id="{19B79B6C-CFAD-0840-E9B5-CDBDA861D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41800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CF5D6C90-D1EC-5137-D9C3-1A2974291B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0461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6D1DC02A-BA06-7E2D-1159-2AF54C6BDA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1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38" name="Textplatzhalter 7">
            <a:extLst>
              <a:ext uri="{FF2B5EF4-FFF2-40B4-BE49-F238E27FC236}">
                <a16:creationId xmlns:a16="http://schemas.microsoft.com/office/drawing/2014/main" id="{181ADD18-9C73-5021-B9D3-1EF4E0C535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20074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1499AA8B-2A48-2BB9-A778-D12C935C25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20074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6" name="Textplatzhalter 7">
            <a:extLst>
              <a:ext uri="{FF2B5EF4-FFF2-40B4-BE49-F238E27FC236}">
                <a16:creationId xmlns:a16="http://schemas.microsoft.com/office/drawing/2014/main" id="{02FDFC0A-F397-E9D5-ABD6-5B11FA072D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99686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47" name="Textplatzhalter 7">
            <a:extLst>
              <a:ext uri="{FF2B5EF4-FFF2-40B4-BE49-F238E27FC236}">
                <a16:creationId xmlns:a16="http://schemas.microsoft.com/office/drawing/2014/main" id="{E426A6C3-782A-0D30-619D-80D6F952F7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99686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6B4B8366-7A8E-043A-5415-1E3F927DB9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5" y="657225"/>
            <a:ext cx="11661459" cy="3528010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3CA51E16-9446-314A-20A1-2A1656C04C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3525" y="4435418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4B26B1A6-6D05-8A6E-EB01-087610FFF5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3525" y="4711583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353E2B80-5FFB-9C9A-DF07-11026F462E4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43138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E844A61F-827F-E2C8-B7DC-4C8B9645D5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43138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C32CF0C5-98DF-EA84-F658-1111546A67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241800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D79F07EB-2694-7577-EDA2-390C2A5073F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241800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1" name="Textplatzhalter 7">
            <a:extLst>
              <a:ext uri="{FF2B5EF4-FFF2-40B4-BE49-F238E27FC236}">
                <a16:creationId xmlns:a16="http://schemas.microsoft.com/office/drawing/2014/main" id="{9D7050E9-988F-F387-2503-B147A70A6A4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0461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0E5F9C66-14FA-B68E-83D9-92F6FBFDA98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0461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3" name="Textplatzhalter 7">
            <a:extLst>
              <a:ext uri="{FF2B5EF4-FFF2-40B4-BE49-F238E27FC236}">
                <a16:creationId xmlns:a16="http://schemas.microsoft.com/office/drawing/2014/main" id="{DE1D3EAE-0B3D-2EEB-6622-D7DCBC78BD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220074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44" name="Textplatzhalter 7">
            <a:extLst>
              <a:ext uri="{FF2B5EF4-FFF2-40B4-BE49-F238E27FC236}">
                <a16:creationId xmlns:a16="http://schemas.microsoft.com/office/drawing/2014/main" id="{630201A4-472F-7AD3-44CB-F6874BE089A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20074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9" name="Textplatzhalter 7">
            <a:extLst>
              <a:ext uri="{FF2B5EF4-FFF2-40B4-BE49-F238E27FC236}">
                <a16:creationId xmlns:a16="http://schemas.microsoft.com/office/drawing/2014/main" id="{83324418-B694-A74A-09C9-14B6956E741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199686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D835BA1F-1D3A-CA53-2142-381A9FFB224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199686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1" name="Textplatzhalter 7">
            <a:extLst>
              <a:ext uri="{FF2B5EF4-FFF2-40B4-BE49-F238E27FC236}">
                <a16:creationId xmlns:a16="http://schemas.microsoft.com/office/drawing/2014/main" id="{9153B369-B110-EB90-AC47-E298F54DDDA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63525" y="6020726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2" name="Textplatzhalter 7">
            <a:extLst>
              <a:ext uri="{FF2B5EF4-FFF2-40B4-BE49-F238E27FC236}">
                <a16:creationId xmlns:a16="http://schemas.microsoft.com/office/drawing/2014/main" id="{F27EAB50-CB48-8BF6-C521-40EA1BEE10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63525" y="6296891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3" name="Textplatzhalter 7">
            <a:extLst>
              <a:ext uri="{FF2B5EF4-FFF2-40B4-BE49-F238E27FC236}">
                <a16:creationId xmlns:a16="http://schemas.microsoft.com/office/drawing/2014/main" id="{E2C9B0AB-86DA-952A-C0EF-339150048D1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43138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4" name="Textplatzhalter 7">
            <a:extLst>
              <a:ext uri="{FF2B5EF4-FFF2-40B4-BE49-F238E27FC236}">
                <a16:creationId xmlns:a16="http://schemas.microsoft.com/office/drawing/2014/main" id="{4FC74E24-9017-BA67-B0D6-00371E381B0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243138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5" name="Textplatzhalter 7">
            <a:extLst>
              <a:ext uri="{FF2B5EF4-FFF2-40B4-BE49-F238E27FC236}">
                <a16:creationId xmlns:a16="http://schemas.microsoft.com/office/drawing/2014/main" id="{B616017E-9354-10A2-C5C1-E5A411C0C08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41800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6" name="Textplatzhalter 7">
            <a:extLst>
              <a:ext uri="{FF2B5EF4-FFF2-40B4-BE49-F238E27FC236}">
                <a16:creationId xmlns:a16="http://schemas.microsoft.com/office/drawing/2014/main" id="{1851946A-8FD3-C7D1-B289-A46A272D642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241800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7" name="Textplatzhalter 7">
            <a:extLst>
              <a:ext uri="{FF2B5EF4-FFF2-40B4-BE49-F238E27FC236}">
                <a16:creationId xmlns:a16="http://schemas.microsoft.com/office/drawing/2014/main" id="{679FC539-444B-A6EA-5E96-9B494BCB56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40461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8" name="Textplatzhalter 7">
            <a:extLst>
              <a:ext uri="{FF2B5EF4-FFF2-40B4-BE49-F238E27FC236}">
                <a16:creationId xmlns:a16="http://schemas.microsoft.com/office/drawing/2014/main" id="{12F5EEA5-2776-9F19-1AD6-40233CC10B1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0461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9" name="Textplatzhalter 7">
            <a:extLst>
              <a:ext uri="{FF2B5EF4-FFF2-40B4-BE49-F238E27FC236}">
                <a16:creationId xmlns:a16="http://schemas.microsoft.com/office/drawing/2014/main" id="{AEC6F22C-8A71-EEED-A9D3-0C7A7273599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20074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60" name="Textplatzhalter 7">
            <a:extLst>
              <a:ext uri="{FF2B5EF4-FFF2-40B4-BE49-F238E27FC236}">
                <a16:creationId xmlns:a16="http://schemas.microsoft.com/office/drawing/2014/main" id="{252DF050-D7F7-77DC-C788-815C4CA2CDE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20074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61" name="Textplatzhalter 7">
            <a:extLst>
              <a:ext uri="{FF2B5EF4-FFF2-40B4-BE49-F238E27FC236}">
                <a16:creationId xmlns:a16="http://schemas.microsoft.com/office/drawing/2014/main" id="{2F615C7A-87AE-EFFB-5406-05D899D9607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199686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62" name="Textplatzhalter 7">
            <a:extLst>
              <a:ext uri="{FF2B5EF4-FFF2-40B4-BE49-F238E27FC236}">
                <a16:creationId xmlns:a16="http://schemas.microsoft.com/office/drawing/2014/main" id="{80B39213-2E47-C83F-B870-5008B6D2D4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99686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63" name="Textplatzhalter 7">
            <a:extLst>
              <a:ext uri="{FF2B5EF4-FFF2-40B4-BE49-F238E27FC236}">
                <a16:creationId xmlns:a16="http://schemas.microsoft.com/office/drawing/2014/main" id="{EEB67570-8376-DAB7-85A2-A5F249510BC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263525" y="5228072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64" name="Textplatzhalter 7">
            <a:extLst>
              <a:ext uri="{FF2B5EF4-FFF2-40B4-BE49-F238E27FC236}">
                <a16:creationId xmlns:a16="http://schemas.microsoft.com/office/drawing/2014/main" id="{FB0EF38D-B677-8D31-00D0-187B99433F7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63525" y="5504237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219942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fiv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0" y="592141"/>
            <a:ext cx="11719813" cy="615553"/>
          </a:xfrm>
        </p:spPr>
        <p:txBody>
          <a:bodyPr anchor="t" anchorCtr="0">
            <a:spAutoFit/>
          </a:bodyPr>
          <a:lstStyle>
            <a:lvl1pPr algn="l">
              <a:lnSpc>
                <a:spcPct val="8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512F8111-2EDA-7E5B-C97A-EAAA716DA5C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243137" y="1916113"/>
            <a:ext cx="1728789" cy="2141858"/>
          </a:xfrm>
          <a:prstGeom prst="roundRect">
            <a:avLst>
              <a:gd name="adj" fmla="val 8935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BC0722D8-89CE-06DD-588F-4CEAC5F19E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43138" y="4245654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112F3F8-BD39-27D9-3601-4A53D6D3A7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43138" y="4521819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29" name="Bildplatzhalter 6">
            <a:extLst>
              <a:ext uri="{FF2B5EF4-FFF2-40B4-BE49-F238E27FC236}">
                <a16:creationId xmlns:a16="http://schemas.microsoft.com/office/drawing/2014/main" id="{99B07E5C-AE55-2650-80DD-8077102016B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41799" y="1916113"/>
            <a:ext cx="1728789" cy="2141858"/>
          </a:xfrm>
          <a:prstGeom prst="roundRect">
            <a:avLst>
              <a:gd name="adj" fmla="val 8935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30" name="Textplatzhalter 7">
            <a:extLst>
              <a:ext uri="{FF2B5EF4-FFF2-40B4-BE49-F238E27FC236}">
                <a16:creationId xmlns:a16="http://schemas.microsoft.com/office/drawing/2014/main" id="{997701D7-7532-2444-CF83-3228951FD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41800" y="4245654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7">
            <a:extLst>
              <a:ext uri="{FF2B5EF4-FFF2-40B4-BE49-F238E27FC236}">
                <a16:creationId xmlns:a16="http://schemas.microsoft.com/office/drawing/2014/main" id="{19B79B6C-CFAD-0840-E9B5-CDBDA861D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41800" y="4521819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33" name="Bildplatzhalter 6">
            <a:extLst>
              <a:ext uri="{FF2B5EF4-FFF2-40B4-BE49-F238E27FC236}">
                <a16:creationId xmlns:a16="http://schemas.microsoft.com/office/drawing/2014/main" id="{D0F38A79-D78F-C262-DC42-773ABBC0A10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0460" y="1916113"/>
            <a:ext cx="1728789" cy="2141858"/>
          </a:xfrm>
          <a:prstGeom prst="roundRect">
            <a:avLst>
              <a:gd name="adj" fmla="val 8935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CF5D6C90-D1EC-5137-D9C3-1A2974291B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0461" y="4245654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6D1DC02A-BA06-7E2D-1159-2AF54C6BDA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1" y="4521819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37" name="Bildplatzhalter 6">
            <a:extLst>
              <a:ext uri="{FF2B5EF4-FFF2-40B4-BE49-F238E27FC236}">
                <a16:creationId xmlns:a16="http://schemas.microsoft.com/office/drawing/2014/main" id="{4CC3E39A-C5D6-2F73-9AA2-2EB5CD6895C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20073" y="1916113"/>
            <a:ext cx="1728789" cy="2141858"/>
          </a:xfrm>
          <a:prstGeom prst="roundRect">
            <a:avLst>
              <a:gd name="adj" fmla="val 8935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38" name="Textplatzhalter 7">
            <a:extLst>
              <a:ext uri="{FF2B5EF4-FFF2-40B4-BE49-F238E27FC236}">
                <a16:creationId xmlns:a16="http://schemas.microsoft.com/office/drawing/2014/main" id="{181ADD18-9C73-5021-B9D3-1EF4E0C535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20074" y="4245654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1499AA8B-2A48-2BB9-A778-D12C935C25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20074" y="4521819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26FA2257-C19F-17AE-A154-651FC25A3BF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199685" y="1916113"/>
            <a:ext cx="1728789" cy="2141858"/>
          </a:xfrm>
          <a:prstGeom prst="roundRect">
            <a:avLst>
              <a:gd name="adj" fmla="val 8935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46" name="Textplatzhalter 7">
            <a:extLst>
              <a:ext uri="{FF2B5EF4-FFF2-40B4-BE49-F238E27FC236}">
                <a16:creationId xmlns:a16="http://schemas.microsoft.com/office/drawing/2014/main" id="{02FDFC0A-F397-E9D5-ABD6-5B11FA072D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99686" y="4245654"/>
            <a:ext cx="1728788" cy="1800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47" name="Textplatzhalter 7">
            <a:extLst>
              <a:ext uri="{FF2B5EF4-FFF2-40B4-BE49-F238E27FC236}">
                <a16:creationId xmlns:a16="http://schemas.microsoft.com/office/drawing/2014/main" id="{E426A6C3-782A-0D30-619D-80D6F952F7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99686" y="4521819"/>
            <a:ext cx="1728788" cy="11080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48" name="Textplatzhalter 7">
            <a:extLst>
              <a:ext uri="{FF2B5EF4-FFF2-40B4-BE49-F238E27FC236}">
                <a16:creationId xmlns:a16="http://schemas.microsoft.com/office/drawing/2014/main" id="{E44FA2BF-671F-37F7-DDE3-26665F015FB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43138" y="5068184"/>
            <a:ext cx="1728788" cy="230195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t" anchorCtr="0">
            <a:sp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8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8A89F8C-5C56-C5FE-6ED3-6AC611E3D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24338" y="5068184"/>
            <a:ext cx="1728788" cy="230195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t" anchorCtr="0">
            <a:sp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8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B46F5DE-45DC-AFA4-A93F-DC1B29B3DA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38873" y="5068184"/>
            <a:ext cx="1728788" cy="230195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t" anchorCtr="0">
            <a:sp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8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CB226773-06F6-8CCA-0C2C-77EB35721A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0073" y="5068184"/>
            <a:ext cx="1728788" cy="230195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t" anchorCtr="0">
            <a:sp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8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C786C59E-4F3F-28FF-CD42-0A73F896C47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199688" y="5068184"/>
            <a:ext cx="1728788" cy="230195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t" anchorCtr="0">
            <a:sp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8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63FAF1F8-6633-E0EA-EB11-8BA8619B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18FC2-4BAE-51DF-091E-1C5225AF9864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3111950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Per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BA412AB-9F99-73DF-2537-21E8EEBA7AA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4" y="657225"/>
            <a:ext cx="5707064" cy="5940426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811D298E-807B-41EB-394F-FFFC9EDC88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4675" y="6126946"/>
            <a:ext cx="2327360" cy="60144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XXX</a:t>
            </a: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86D264C-2FFF-A998-820D-648FECA2273B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8874" y="5601749"/>
            <a:ext cx="0" cy="99590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D78BF497-AFAA-328B-DCFD-C55977C90F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8462" y="5601749"/>
            <a:ext cx="2327360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A8B9C110-36C9-3E0B-F7CE-C43F5F6962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4" y="1122272"/>
            <a:ext cx="5707063" cy="484748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tabLst>
                <a:tab pos="1368425" algn="l"/>
              </a:tabLst>
              <a:defRPr sz="35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Vorname          Name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C62E3483-1F58-A5E7-6BFC-925F59DAD8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8875" y="1806266"/>
            <a:ext cx="5707064" cy="207749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5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420A3721-63E9-2DA8-7460-733D876CC0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8875" y="2240266"/>
            <a:ext cx="5707064" cy="2841020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5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D8E15D3-7CE5-16C6-B445-7CD9656ED2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76459" y="1122272"/>
            <a:ext cx="776288" cy="765338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55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🥨</a:t>
            </a:r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6435B932-4D65-243D-6572-765459F880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7328" y="6126946"/>
            <a:ext cx="2327360" cy="60144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35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XXX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E5040666-889D-0234-1033-D0B2A694D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9401527" y="5601749"/>
            <a:ext cx="0" cy="99590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7">
            <a:extLst>
              <a:ext uri="{FF2B5EF4-FFF2-40B4-BE49-F238E27FC236}">
                <a16:creationId xmlns:a16="http://schemas.microsoft.com/office/drawing/2014/main" id="{E81000F7-D78B-2730-AA5C-EED750C2AD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01115" y="5601749"/>
            <a:ext cx="2327360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7418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ho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C62E3483-1F58-A5E7-6BFC-925F59DAD8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7654" y="3627438"/>
            <a:ext cx="3710009" cy="169213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0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3FB5250C-D1D9-E74E-DB16-3D0828044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24337" y="2786990"/>
            <a:ext cx="7704137" cy="642010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b" anchorCtr="0">
            <a:spAutoFit/>
          </a:bodyPr>
          <a:lstStyle>
            <a:lvl1pPr marL="495300" indent="-4953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3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3DBC44-FFA9-9967-6655-499F51F06EA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67149" y="3627438"/>
            <a:ext cx="2759056" cy="169213"/>
          </a:xfrm>
        </p:spPr>
        <p:txBody>
          <a:bodyPr wrap="square" anchor="t" anchorCtr="0">
            <a:spAutoFit/>
          </a:bodyPr>
          <a:lstStyle>
            <a:lvl1pPr marL="0" indent="0" algn="r">
              <a:buNone/>
              <a:defRPr sz="1000" b="0" cap="all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Source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21BE0B0-DF92-A116-C4CB-BD70DD14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C466EBB5-2C6B-42B0-2CDE-7D5F950E9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4" y="657225"/>
            <a:ext cx="3708397" cy="5543550"/>
          </a:xfrm>
          <a:prstGeom prst="roundRect">
            <a:avLst>
              <a:gd name="adj" fmla="val 4129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9A7B12C6-0DF6-9BD9-EDE1-D6E59393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400604B-9E23-89F7-F6DE-755A3AB7A13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C86E6EF-4CF3-DA80-ABC9-CC5C5C9585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2470406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o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C62E3483-1F58-A5E7-6BFC-925F59DAD8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7654" y="5799844"/>
            <a:ext cx="3710009" cy="169213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0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3FB5250C-D1D9-E74E-DB16-3D0828044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24337" y="5146540"/>
            <a:ext cx="7704137" cy="454866"/>
          </a:xfrm>
          <a:prstGeom prst="round2DiagRect">
            <a:avLst/>
          </a:prstGeom>
          <a:ln w="6350">
            <a:solidFill>
              <a:schemeClr val="bg1"/>
            </a:solidFill>
          </a:ln>
        </p:spPr>
        <p:txBody>
          <a:bodyPr wrap="square" lIns="36000" tIns="36000" rIns="36000" bIns="36000" anchor="b" anchorCtr="0">
            <a:spAutoFit/>
          </a:bodyPr>
          <a:lstStyle>
            <a:lvl1pPr marL="495300" indent="-4953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2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3DBC44-FFA9-9967-6655-499F51F06EA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67149" y="5799844"/>
            <a:ext cx="2759056" cy="169213"/>
          </a:xfrm>
        </p:spPr>
        <p:txBody>
          <a:bodyPr wrap="square" anchor="t" anchorCtr="0">
            <a:spAutoFit/>
          </a:bodyPr>
          <a:lstStyle>
            <a:lvl1pPr marL="0" indent="0" algn="r">
              <a:buNone/>
              <a:defRPr sz="1000" b="0" cap="all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Source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21BE0B0-DF92-A116-C4CB-BD70DD14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F1BDC20D-696A-A81B-28C9-7CA4DE70EE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4" y="657225"/>
            <a:ext cx="3708397" cy="5292725"/>
          </a:xfrm>
          <a:prstGeom prst="roundRect">
            <a:avLst>
              <a:gd name="adj" fmla="val 4129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DA127D-29A4-24A8-6C93-9048AF2C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B878D1-F1BA-D728-469F-8AFF553BD4C7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DB5C41DE-9AAF-F84A-CED8-711E8F70B3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71381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DC7F4DD4-70CB-985B-4A7F-E0482FA2D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924" y="453551"/>
            <a:ext cx="4443790" cy="950052"/>
          </a:xfrm>
          <a:prstGeom prst="rect">
            <a:avLst/>
          </a:prstGeom>
        </p:spPr>
      </p:pic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98256CC4-9BF0-1485-D066-462B570E07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51619" y="2255520"/>
            <a:ext cx="2345564" cy="2721594"/>
          </a:xfrm>
          <a:prstGeom prst="roundRect">
            <a:avLst>
              <a:gd name="adj" fmla="val 5296"/>
            </a:avLst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6D6521FD-6417-2A61-4C74-079BA274C3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4765" y="3344019"/>
            <a:ext cx="3141832" cy="33842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5B26D823-367B-38F5-860E-CB952B9317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4765" y="3718382"/>
            <a:ext cx="3141832" cy="169213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000" b="0" cap="all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Position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638DF8DB-DFDB-9AF9-61ED-A284605217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84765" y="3999762"/>
            <a:ext cx="3141832" cy="459998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u="sng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name.surname@onethousand.ai</a:t>
            </a:r>
            <a:endParaRPr lang="de-DE"/>
          </a:p>
          <a:p>
            <a:pPr lvl="0"/>
            <a:r>
              <a:rPr lang="de-DE"/>
              <a:t>+49 00 000 000 000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5BEE545-5EA6-EBCB-9C47-BB7648B47B73}"/>
              </a:ext>
            </a:extLst>
          </p:cNvPr>
          <p:cNvCxnSpPr>
            <a:cxnSpLocks/>
          </p:cNvCxnSpPr>
          <p:nvPr userDrawn="1"/>
        </p:nvCxnSpPr>
        <p:spPr>
          <a:xfrm>
            <a:off x="6258169" y="5560730"/>
            <a:ext cx="566842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01499D27-6A56-492F-7345-1B85394C72D4}"/>
              </a:ext>
            </a:extLst>
          </p:cNvPr>
          <p:cNvSpPr txBox="1"/>
          <p:nvPr userDrawn="1"/>
        </p:nvSpPr>
        <p:spPr>
          <a:xfrm>
            <a:off x="6254773" y="5756530"/>
            <a:ext cx="3711796" cy="200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de-DE" sz="1300" b="0" cap="none" baseline="0" err="1">
                <a:solidFill>
                  <a:schemeClr val="bg1"/>
                </a:solidFill>
              </a:rPr>
              <a:t>We</a:t>
            </a:r>
            <a:r>
              <a:rPr lang="de-DE" sz="1300" b="0" cap="none" baseline="0">
                <a:solidFill>
                  <a:schemeClr val="bg1"/>
                </a:solidFill>
              </a:rPr>
              <a:t> </a:t>
            </a:r>
            <a:r>
              <a:rPr lang="de-DE" sz="1300" b="0" cap="none" baseline="0" err="1">
                <a:solidFill>
                  <a:schemeClr val="bg1"/>
                </a:solidFill>
              </a:rPr>
              <a:t>build</a:t>
            </a:r>
            <a:r>
              <a:rPr lang="de-DE" sz="1300" b="0" cap="none" baseline="0">
                <a:solidFill>
                  <a:schemeClr val="bg1"/>
                </a:solidFill>
              </a:rPr>
              <a:t> AI </a:t>
            </a:r>
            <a:r>
              <a:rPr lang="de-DE" sz="1300" b="0" cap="none" baseline="0" err="1">
                <a:solidFill>
                  <a:schemeClr val="bg1"/>
                </a:solidFill>
              </a:rPr>
              <a:t>with</a:t>
            </a:r>
            <a:r>
              <a:rPr lang="de-DE" sz="1300" b="0" cap="none" baseline="0">
                <a:solidFill>
                  <a:schemeClr val="bg1"/>
                </a:solidFill>
              </a:rPr>
              <a:t>  </a:t>
            </a:r>
            <a:r>
              <a:rPr lang="de-DE" sz="1100" b="0"/>
              <a:t>💖 </a:t>
            </a:r>
            <a:r>
              <a:rPr lang="de-DE" sz="1300" b="0" cap="none" baseline="0">
                <a:solidFill>
                  <a:schemeClr val="bg1"/>
                </a:solidFill>
              </a:rPr>
              <a:t> in Berlin Kreuzberg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5EDBA3-0145-4BC8-E4A1-5649D578F9CB}"/>
              </a:ext>
            </a:extLst>
          </p:cNvPr>
          <p:cNvSpPr txBox="1"/>
          <p:nvPr userDrawn="1"/>
        </p:nvSpPr>
        <p:spPr>
          <a:xfrm>
            <a:off x="10199688" y="5788690"/>
            <a:ext cx="1615962" cy="4308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800" b="0" cap="none" baseline="0" err="1">
                <a:solidFill>
                  <a:schemeClr val="bg1"/>
                </a:solidFill>
              </a:rPr>
              <a:t>One</a:t>
            </a:r>
            <a:r>
              <a:rPr lang="de-DE" sz="800" b="0" cap="none" baseline="0">
                <a:solidFill>
                  <a:schemeClr val="bg1"/>
                </a:solidFill>
              </a:rPr>
              <a:t> Thousand GmbH </a:t>
            </a:r>
          </a:p>
          <a:p>
            <a:pPr>
              <a:lnSpc>
                <a:spcPct val="120000"/>
              </a:lnSpc>
            </a:pPr>
            <a:r>
              <a:rPr lang="de-DE" sz="800" b="0" cap="none" baseline="0">
                <a:solidFill>
                  <a:schemeClr val="bg1"/>
                </a:solidFill>
              </a:rPr>
              <a:t>Leuschnerdamm 13 </a:t>
            </a:r>
          </a:p>
          <a:p>
            <a:pPr>
              <a:lnSpc>
                <a:spcPct val="120000"/>
              </a:lnSpc>
            </a:pPr>
            <a:r>
              <a:rPr lang="de-DE" sz="800" b="0" cap="none" baseline="0">
                <a:solidFill>
                  <a:schemeClr val="bg1"/>
                </a:solidFill>
              </a:rPr>
              <a:t>10999 Berlin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B5358FE-0A94-1DF0-2DCE-E10024299D57}"/>
              </a:ext>
            </a:extLst>
          </p:cNvPr>
          <p:cNvSpPr txBox="1">
            <a:spLocks/>
          </p:cNvSpPr>
          <p:nvPr userDrawn="1"/>
        </p:nvSpPr>
        <p:spPr>
          <a:xfrm>
            <a:off x="224608" y="265766"/>
            <a:ext cx="11719813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5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1641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657225"/>
            <a:ext cx="9685338" cy="2436849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B2CF24D3-5A2C-0185-D112-ED6AF0C611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1458" y="529634"/>
            <a:ext cx="776288" cy="765338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5500" b="0" cap="none" baseline="0"/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🫶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9A1B71-5E19-9E1F-FD4E-3931ECB48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459661" y="5135286"/>
            <a:ext cx="10316039" cy="22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9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ma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99FB018-C54D-3FF8-67A7-ED01F3FB7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1CEFA8F-BE9C-E438-0D27-12849FFF273A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6EF7E2EE-69AD-FC21-18C8-BEFB15D64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9" y="2364391"/>
            <a:ext cx="7693023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526" y="213748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47758B8-861C-8143-F77E-7D9B3CAABCD0}"/>
              </a:ext>
            </a:extLst>
          </p:cNvPr>
          <p:cNvCxnSpPr/>
          <p:nvPr userDrawn="1"/>
        </p:nvCxnSpPr>
        <p:spPr>
          <a:xfrm>
            <a:off x="263525" y="2973839"/>
            <a:ext cx="11664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140FB88F-3057-B736-36AF-2EDDB89CC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5839" y="3413261"/>
            <a:ext cx="7693023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810C7D86-7B70-0C0F-F52E-A658A521A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526" y="318635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02799E0-389F-1B62-71D9-A2807EC7D59B}"/>
              </a:ext>
            </a:extLst>
          </p:cNvPr>
          <p:cNvCxnSpPr/>
          <p:nvPr userDrawn="1"/>
        </p:nvCxnSpPr>
        <p:spPr>
          <a:xfrm>
            <a:off x="263525" y="4022709"/>
            <a:ext cx="11664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7258F549-121C-F91B-D787-CE77162D9B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71300" y="2449873"/>
            <a:ext cx="557174" cy="23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08AC7F1F-F19D-5798-4BE3-75BFDB4D3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71300" y="3499740"/>
            <a:ext cx="557174" cy="23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5CDE12E5-DDE0-DB4F-8126-9F7365F43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55839" y="4462131"/>
            <a:ext cx="7693023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C148A045-5142-0EBC-8B73-C685199CF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6" y="423522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16FFC5D1-B54C-EDFC-3B7C-FB5B6DC0CBAA}"/>
              </a:ext>
            </a:extLst>
          </p:cNvPr>
          <p:cNvCxnSpPr/>
          <p:nvPr userDrawn="1"/>
        </p:nvCxnSpPr>
        <p:spPr>
          <a:xfrm>
            <a:off x="263525" y="5071579"/>
            <a:ext cx="11664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6CEAF8AC-FE71-55B7-72F2-99ABE0744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71300" y="4548610"/>
            <a:ext cx="557174" cy="23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48777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midd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6EF7E2EE-69AD-FC21-18C8-BEFB15D64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1820" y="236439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506" y="213748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140FB88F-3057-B736-36AF-2EDDB89CC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61820" y="341326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810C7D86-7B70-0C0F-F52E-A658A521A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506" y="318635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7258F549-121C-F91B-D787-CE77162D9B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81280" y="2449873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08AC7F1F-F19D-5798-4BE3-75BFDB4D3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1280" y="349974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5CDE12E5-DDE0-DB4F-8126-9F7365F43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61820" y="446213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C148A045-5142-0EBC-8B73-C685199CF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9506" y="423522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6CEAF8AC-FE71-55B7-72F2-99ABE0744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1280" y="454861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47758B8-861C-8143-F77E-7D9B3CAABCD0}"/>
              </a:ext>
            </a:extLst>
          </p:cNvPr>
          <p:cNvCxnSpPr>
            <a:cxnSpLocks/>
          </p:cNvCxnSpPr>
          <p:nvPr userDrawn="1"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02799E0-389F-1B62-71D9-A2807EC7D59B}"/>
              </a:ext>
            </a:extLst>
          </p:cNvPr>
          <p:cNvCxnSpPr>
            <a:cxnSpLocks/>
          </p:cNvCxnSpPr>
          <p:nvPr userDrawn="1"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16FFC5D1-B54C-EDFC-3B7C-FB5B6DC0CBAA}"/>
              </a:ext>
            </a:extLst>
          </p:cNvPr>
          <p:cNvCxnSpPr>
            <a:cxnSpLocks/>
          </p:cNvCxnSpPr>
          <p:nvPr userDrawn="1"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11">
            <a:extLst>
              <a:ext uri="{FF2B5EF4-FFF2-40B4-BE49-F238E27FC236}">
                <a16:creationId xmlns:a16="http://schemas.microsoft.com/office/drawing/2014/main" id="{6E788044-A07F-0091-3A5F-611AD02A6F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1841" y="236439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8" name="Textplatzhalter 11">
            <a:extLst>
              <a:ext uri="{FF2B5EF4-FFF2-40B4-BE49-F238E27FC236}">
                <a16:creationId xmlns:a16="http://schemas.microsoft.com/office/drawing/2014/main" id="{A5659B1A-6A47-9BB2-DE07-C802648681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9527" y="213748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9" name="Textplatzhalter 11">
            <a:extLst>
              <a:ext uri="{FF2B5EF4-FFF2-40B4-BE49-F238E27FC236}">
                <a16:creationId xmlns:a16="http://schemas.microsoft.com/office/drawing/2014/main" id="{8F585724-6AEA-967A-4F27-611F3AFF9B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1841" y="341326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F01088EC-F128-A2E5-9EE1-F2A8AD9F31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59527" y="318635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1" name="Textplatzhalter 11">
            <a:extLst>
              <a:ext uri="{FF2B5EF4-FFF2-40B4-BE49-F238E27FC236}">
                <a16:creationId xmlns:a16="http://schemas.microsoft.com/office/drawing/2014/main" id="{53190F74-F503-B16D-25A4-91257426D1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371301" y="2449873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2" name="Textplatzhalter 11">
            <a:extLst>
              <a:ext uri="{FF2B5EF4-FFF2-40B4-BE49-F238E27FC236}">
                <a16:creationId xmlns:a16="http://schemas.microsoft.com/office/drawing/2014/main" id="{3A6D7939-64F9-EEAE-DBB5-5A56BFA4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71301" y="349974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8CD0DDCD-35B0-8F46-B753-1402939076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1841" y="446213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3D11F0BB-CF9C-B212-0F42-B9C61182A6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9527" y="423522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5" name="Textplatzhalter 11">
            <a:extLst>
              <a:ext uri="{FF2B5EF4-FFF2-40B4-BE49-F238E27FC236}">
                <a16:creationId xmlns:a16="http://schemas.microsoft.com/office/drawing/2014/main" id="{678A72EE-949E-399D-002D-580719B996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1301" y="454861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95C3EF33-0F26-FAEA-E11F-62357E849EC2}"/>
              </a:ext>
            </a:extLst>
          </p:cNvPr>
          <p:cNvCxnSpPr>
            <a:cxnSpLocks/>
          </p:cNvCxnSpPr>
          <p:nvPr userDrawn="1"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D79B752-3A61-E61E-2784-904F2B9236A7}"/>
              </a:ext>
            </a:extLst>
          </p:cNvPr>
          <p:cNvCxnSpPr>
            <a:cxnSpLocks/>
          </p:cNvCxnSpPr>
          <p:nvPr userDrawn="1"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697199B-F171-180B-E5E1-BF94EDF94516}"/>
              </a:ext>
            </a:extLst>
          </p:cNvPr>
          <p:cNvCxnSpPr>
            <a:cxnSpLocks/>
          </p:cNvCxnSpPr>
          <p:nvPr userDrawn="1"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7AD31E1-3209-96BF-B19D-FA9D87A6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D3CEED-74A1-2892-4ED5-D53EADF867DD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206676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lar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5CDE12E5-DDE0-DB4F-8126-9F7365F43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61820" y="420663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C148A045-5142-0EBC-8B73-C685199CF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9506" y="397972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6CEAF8AC-FE71-55B7-72F2-99ABE0744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1280" y="429311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16FFC5D1-B54C-EDFC-3B7C-FB5B6DC0CBAA}"/>
              </a:ext>
            </a:extLst>
          </p:cNvPr>
          <p:cNvCxnSpPr>
            <a:cxnSpLocks/>
          </p:cNvCxnSpPr>
          <p:nvPr userDrawn="1"/>
        </p:nvCxnSpPr>
        <p:spPr>
          <a:xfrm>
            <a:off x="269505" y="4816086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8CD0DDCD-35B0-8F46-B753-1402939076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1841" y="420663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3D11F0BB-CF9C-B212-0F42-B9C61182A6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9527" y="397972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5" name="Textplatzhalter 11">
            <a:extLst>
              <a:ext uri="{FF2B5EF4-FFF2-40B4-BE49-F238E27FC236}">
                <a16:creationId xmlns:a16="http://schemas.microsoft.com/office/drawing/2014/main" id="{678A72EE-949E-399D-002D-580719B996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1301" y="429311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697199B-F171-180B-E5E1-BF94EDF94516}"/>
              </a:ext>
            </a:extLst>
          </p:cNvPr>
          <p:cNvCxnSpPr>
            <a:cxnSpLocks/>
          </p:cNvCxnSpPr>
          <p:nvPr userDrawn="1"/>
        </p:nvCxnSpPr>
        <p:spPr>
          <a:xfrm>
            <a:off x="6359526" y="4816086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E920CE60-8DE0-2C79-11B3-BB078248975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3525" y="4995099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38314928-41A9-9C40-50AD-C0D533BE88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59527" y="4967322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8A42322-3647-C37E-94DD-16D444CB6A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61820" y="141728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3A083664-CD32-C35A-74EE-CE08D86F58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9506" y="119037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988D5B61-9979-C7DA-B984-6B342EBEC4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81280" y="150376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A300D35-DE04-7F41-E728-E4434518C18F}"/>
              </a:ext>
            </a:extLst>
          </p:cNvPr>
          <p:cNvCxnSpPr>
            <a:cxnSpLocks/>
          </p:cNvCxnSpPr>
          <p:nvPr userDrawn="1"/>
        </p:nvCxnSpPr>
        <p:spPr>
          <a:xfrm>
            <a:off x="269505" y="2026736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A348E132-897E-485A-A755-C8024B52D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51841" y="1417288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1F7B67E0-9ECB-FD65-54BC-1744125E757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9527" y="1190377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83257150-FEC1-9AF8-57C5-75654ED59D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371301" y="1503767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BF5B1235-59F3-4C4C-A1B2-25651A932995}"/>
              </a:ext>
            </a:extLst>
          </p:cNvPr>
          <p:cNvCxnSpPr>
            <a:cxnSpLocks/>
          </p:cNvCxnSpPr>
          <p:nvPr userDrawn="1"/>
        </p:nvCxnSpPr>
        <p:spPr>
          <a:xfrm>
            <a:off x="6359526" y="2026736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88928755-BE52-740E-8BF0-7C615EF9312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5" y="2205749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EB16ECD1-8004-604F-3A21-CF7B04834B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59527" y="2177972"/>
            <a:ext cx="5581648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Font typeface="+mj-lt"/>
              <a:buAutoNum type="arabicPeriod"/>
              <a:tabLst/>
              <a:defRPr sz="13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F24AAD5E-931D-5CD7-8DD3-8373DF0C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E9BF3E-25A5-9658-854A-1881970B055A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3320131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4" y="199842"/>
            <a:ext cx="9685337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6934E6B8-07CA-6038-56DF-76B274E47C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06D2FF6-39D2-5CE4-C3F0-AE31E1DF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4F13B-30D7-8AB1-65E6-7FADF64E2222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329292-319F-6BEA-02E1-A1007425DF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3B3E2A4E-4A95-1110-5AC7-57541F74E22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A60F17DD-4770-B732-C490-956730EE212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35828" y="1576849"/>
            <a:ext cx="5692645" cy="2061137"/>
          </a:xfrm>
          <a:prstGeom prst="roundRect">
            <a:avLst>
              <a:gd name="adj" fmla="val 5847"/>
            </a:avLst>
          </a:prstGeom>
          <a:noFill/>
          <a:ln w="6350">
            <a:solidFill>
              <a:schemeClr val="bg2"/>
            </a:solidFill>
          </a:ln>
        </p:spPr>
        <p:txBody>
          <a:bodyPr vert="horz" wrap="square" lIns="216000" tIns="180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DB313B64-330A-CEF2-A3D9-8600324E4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36500" y="2312941"/>
            <a:ext cx="5707061" cy="1325046"/>
          </a:xfrm>
        </p:spPr>
        <p:txBody>
          <a:bodyPr vert="horz" wrap="square" lIns="216000" rIns="216000" anchor="t" anchorCtr="0">
            <a:noAutofit/>
          </a:bodyPr>
          <a:lstStyle>
            <a:lvl1pPr marL="354013" indent="-342900" algn="l">
              <a:buClr>
                <a:schemeClr val="accent2"/>
              </a:buClr>
              <a:buFont typeface="+mj-lt"/>
              <a:buAutoNum type="arabicPeriod"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A81DAD5E-A6D0-0EB8-8BDF-B68DFFAF46D5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235828" y="3888812"/>
            <a:ext cx="5692645" cy="2061137"/>
          </a:xfrm>
          <a:prstGeom prst="roundRect">
            <a:avLst>
              <a:gd name="adj" fmla="val 5847"/>
            </a:avLst>
          </a:prstGeom>
          <a:noFill/>
          <a:ln w="6350">
            <a:solidFill>
              <a:schemeClr val="bg2"/>
            </a:solidFill>
          </a:ln>
        </p:spPr>
        <p:txBody>
          <a:bodyPr vert="horz" wrap="square" lIns="216000" tIns="180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A37F8CAD-CDB0-E84C-C376-DF634CCBFB63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36500" y="4624904"/>
            <a:ext cx="5707061" cy="1325046"/>
          </a:xfrm>
        </p:spPr>
        <p:txBody>
          <a:bodyPr vert="horz" wrap="square" lIns="216000" rIns="216000" anchor="t" anchorCtr="0">
            <a:noAutofit/>
          </a:bodyPr>
          <a:lstStyle>
            <a:lvl1pPr marL="354013" indent="-342900" algn="l">
              <a:buClr>
                <a:schemeClr val="accent2"/>
              </a:buClr>
              <a:buFont typeface="+mj-lt"/>
              <a:buAutoNum type="arabicPeriod"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9A774968-3CB9-8501-4E74-84DAAD9F8349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77943" y="1576849"/>
            <a:ext cx="5692645" cy="2061137"/>
          </a:xfrm>
          <a:prstGeom prst="roundRect">
            <a:avLst>
              <a:gd name="adj" fmla="val 5847"/>
            </a:avLst>
          </a:prstGeom>
          <a:noFill/>
          <a:ln w="6350">
            <a:solidFill>
              <a:schemeClr val="bg2"/>
            </a:solidFill>
          </a:ln>
        </p:spPr>
        <p:txBody>
          <a:bodyPr vert="horz" wrap="square" lIns="216000" tIns="180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D6FAF1A2-0639-753F-30C4-F25756B0F5B6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78615" y="2312941"/>
            <a:ext cx="5707061" cy="1325046"/>
          </a:xfrm>
        </p:spPr>
        <p:txBody>
          <a:bodyPr vert="horz" wrap="square" lIns="216000" rIns="216000" anchor="t" anchorCtr="0">
            <a:noAutofit/>
          </a:bodyPr>
          <a:lstStyle>
            <a:lvl1pPr marL="354013" indent="-342900" algn="l">
              <a:buClr>
                <a:schemeClr val="accent2"/>
              </a:buClr>
              <a:buFont typeface="+mj-lt"/>
              <a:buAutoNum type="arabicPeriod"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04E7A853-2EB5-1291-13A1-9A7BCC4C67F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77943" y="3888812"/>
            <a:ext cx="5692645" cy="2061137"/>
          </a:xfrm>
          <a:prstGeom prst="roundRect">
            <a:avLst>
              <a:gd name="adj" fmla="val 5847"/>
            </a:avLst>
          </a:prstGeom>
          <a:noFill/>
          <a:ln w="6350">
            <a:solidFill>
              <a:schemeClr val="bg2"/>
            </a:solidFill>
          </a:ln>
        </p:spPr>
        <p:txBody>
          <a:bodyPr vert="horz" wrap="square" lIns="216000" tIns="180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C0DC551A-4676-A324-7674-2A4DD622C15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278615" y="4624904"/>
            <a:ext cx="5707061" cy="1325046"/>
          </a:xfrm>
        </p:spPr>
        <p:txBody>
          <a:bodyPr vert="horz" wrap="square" lIns="216000" rIns="216000" anchor="t" anchorCtr="0">
            <a:noAutofit/>
          </a:bodyPr>
          <a:lstStyle>
            <a:lvl1pPr marL="354013" indent="-342900" algn="l">
              <a:buClr>
                <a:schemeClr val="accent2"/>
              </a:buClr>
              <a:buFont typeface="+mj-lt"/>
              <a:buAutoNum type="arabicPeriod"/>
              <a:tabLst/>
              <a:defRPr sz="13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45713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Points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1E988326-2BEB-7BBA-5FA2-C222B2B8C1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76416" y="2291979"/>
            <a:ext cx="2041300" cy="3530260"/>
          </a:xfrm>
          <a:prstGeom prst="roundRect">
            <a:avLst>
              <a:gd name="adj" fmla="val 5847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vert="horz" wrap="square" lIns="144000" tIns="216000" rIns="144000" bIns="216000" anchor="t" anchorCtr="0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7DC23-5AC9-D898-8C77-5EA6E1587E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6008" y="2291978"/>
            <a:ext cx="2044247" cy="3530260"/>
          </a:xfrm>
          <a:prstGeom prst="roundRect">
            <a:avLst>
              <a:gd name="adj" fmla="val 5847"/>
            </a:avLst>
          </a:prstGeom>
          <a:ln w="6350">
            <a:solidFill>
              <a:schemeClr val="tx2"/>
            </a:solidFill>
          </a:ln>
        </p:spPr>
        <p:txBody>
          <a:bodyPr vert="horz" wrap="square" lIns="144000" tIns="216000" rIns="144000" bIns="216000" anchor="t" anchorCtr="0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91093" y="3018259"/>
            <a:ext cx="2029162" cy="2803979"/>
          </a:xfrm>
        </p:spPr>
        <p:txBody>
          <a:bodyPr vert="horz" wrap="square" lIns="144000" rIns="144000" anchor="t" anchorCtr="0">
            <a:noAutofit/>
          </a:bodyPr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76414" y="3018260"/>
            <a:ext cx="2041301" cy="2803979"/>
          </a:xfrm>
        </p:spPr>
        <p:txBody>
          <a:bodyPr vert="horz" wrap="square" lIns="144000" rIns="144000" anchor="t" anchorCtr="0">
            <a:noAutofit/>
          </a:bodyPr>
          <a:lstStyle>
            <a:lvl1pPr marL="11113" indent="0" algn="ctr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83057B04-F7C4-2AD3-93B8-26404EF458F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74284" y="2291978"/>
            <a:ext cx="2041300" cy="3530260"/>
          </a:xfrm>
          <a:prstGeom prst="roundRect">
            <a:avLst>
              <a:gd name="adj" fmla="val 5847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vert="horz" wrap="square" lIns="144000" tIns="216000" rIns="144000" bIns="216000" anchor="t" anchorCtr="0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46BEA4A7-50AC-28D4-7B00-578BA1DABA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73877" y="2291979"/>
            <a:ext cx="2044247" cy="3530260"/>
          </a:xfrm>
          <a:prstGeom prst="roundRect">
            <a:avLst>
              <a:gd name="adj" fmla="val 5847"/>
            </a:avLst>
          </a:prstGeom>
          <a:ln w="6350">
            <a:solidFill>
              <a:schemeClr val="tx2"/>
            </a:solidFill>
          </a:ln>
        </p:spPr>
        <p:txBody>
          <a:bodyPr vert="horz" wrap="square" lIns="144000" tIns="216000" rIns="144000" bIns="216000" anchor="t" anchorCtr="0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144C94B3-8EF3-BB23-C46F-EEC2CBEECA1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73876" y="3018260"/>
            <a:ext cx="2029162" cy="2803979"/>
          </a:xfrm>
        </p:spPr>
        <p:txBody>
          <a:bodyPr vert="horz" wrap="square" lIns="144000" rIns="144000" anchor="t" anchorCtr="0">
            <a:noAutofit/>
          </a:bodyPr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59EA071-D956-A01D-3463-6B66B507184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4285" y="3018259"/>
            <a:ext cx="2041300" cy="2803979"/>
          </a:xfrm>
        </p:spPr>
        <p:txBody>
          <a:bodyPr vert="horz" wrap="square" lIns="144000" rIns="144000" anchor="t" anchorCtr="0">
            <a:noAutofit/>
          </a:bodyPr>
          <a:lstStyle>
            <a:lvl1pPr marL="11113" indent="0" algn="ctr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304C51B6-DB04-A43E-B5B8-3B704D367A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871744" y="2291978"/>
            <a:ext cx="2044247" cy="3530260"/>
          </a:xfrm>
          <a:prstGeom prst="roundRect">
            <a:avLst>
              <a:gd name="adj" fmla="val 5847"/>
            </a:avLst>
          </a:prstGeom>
          <a:ln w="6350">
            <a:solidFill>
              <a:schemeClr val="tx2"/>
            </a:solidFill>
          </a:ln>
        </p:spPr>
        <p:txBody>
          <a:bodyPr vert="horz" wrap="square" lIns="144000" tIns="216000" rIns="144000" bIns="216000" anchor="t" anchorCtr="0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89F6F3C-79C6-6C35-2FB3-79C7623218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86829" y="3018259"/>
            <a:ext cx="2029162" cy="2803979"/>
          </a:xfrm>
        </p:spPr>
        <p:txBody>
          <a:bodyPr vert="horz" wrap="square" lIns="144000" rIns="144000" anchor="t" anchorCtr="0">
            <a:noAutofit/>
          </a:bodyPr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1199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211700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3E966C3-6E6C-AC79-A724-FC13113CE5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70588" y="3888812"/>
            <a:ext cx="5957885" cy="2061137"/>
          </a:xfrm>
          <a:prstGeom prst="roundRect">
            <a:avLst>
              <a:gd name="adj" fmla="val 5847"/>
            </a:avLst>
          </a:prstGeom>
          <a:solidFill>
            <a:schemeClr val="accent2"/>
          </a:solidFill>
          <a:ln w="6350">
            <a:solidFill>
              <a:schemeClr val="tx2"/>
            </a:solidFill>
          </a:ln>
        </p:spPr>
        <p:txBody>
          <a:bodyPr vert="horz" wrap="square" lIns="216000" tIns="288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F8170484-9520-4B3C-1BA5-862AC8010C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0588" y="4699322"/>
            <a:ext cx="5972973" cy="1250628"/>
          </a:xfrm>
        </p:spPr>
        <p:txBody>
          <a:bodyPr vert="horz" wrap="square" lIns="216000" rIns="216000" anchor="t" anchorCtr="0">
            <a:noAutofit/>
          </a:bodyPr>
          <a:lstStyle>
            <a:lvl1pPr marL="11113" indent="0" algn="l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C322E01A-1144-AA67-AC9E-421F5107A7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4" y="2328897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BE8D899E-6FA5-8D6B-6904-C526E9739FB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1854107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7315FCCB-9348-A470-64FD-F84CBAD5D0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63526" y="2328897"/>
            <a:ext cx="5456233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91BB5A88-0FFF-92B0-1FAF-9640B50FC06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3525" y="1854107"/>
            <a:ext cx="5456232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7711123F-3FEF-1846-D84D-0A97D0A83D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63526" y="4197256"/>
            <a:ext cx="5456233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EE8413DE-18DF-D05C-8EDA-8D8DF674A6A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3526" y="3722466"/>
            <a:ext cx="5456232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10087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Point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413" y="1816599"/>
            <a:ext cx="572214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21413" y="2511726"/>
            <a:ext cx="5707062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3" y="3974936"/>
            <a:ext cx="573727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2" y="4670063"/>
            <a:ext cx="5722147" cy="1205675"/>
          </a:xfrm>
        </p:spPr>
        <p:txBody>
          <a:bodyPr vert="horz" wrap="square" anchor="t" anchorCtr="0">
            <a:noAutofit/>
          </a:bodyPr>
          <a:lstStyle>
            <a:lvl1pPr marL="230188" indent="-219075" algn="l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AAA05C-AF3F-07DA-7A5D-C25E8F71EE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98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Points Whit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413" y="1816599"/>
            <a:ext cx="572214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21413" y="2511726"/>
            <a:ext cx="5707062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3" y="3974936"/>
            <a:ext cx="573727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2" y="4670063"/>
            <a:ext cx="5722147" cy="1205675"/>
          </a:xfrm>
        </p:spPr>
        <p:txBody>
          <a:bodyPr vert="horz" wrap="square" anchor="t" anchorCtr="0">
            <a:noAutofit/>
          </a:bodyPr>
          <a:lstStyle>
            <a:lvl1pPr marL="230188" indent="-219075" algn="l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Bildplatzhalter 6">
            <a:extLst>
              <a:ext uri="{FF2B5EF4-FFF2-40B4-BE49-F238E27FC236}">
                <a16:creationId xmlns:a16="http://schemas.microsoft.com/office/drawing/2014/main" id="{5ADB2A62-1AB4-A8E0-81ED-B1206C2F6B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3524" y="1916113"/>
            <a:ext cx="5315473" cy="4020514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5105EFE-840E-AB49-2782-59682BA350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018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endar Lim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7" y="2690457"/>
            <a:ext cx="1728786" cy="809772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6F4D0EA-3442-322B-63AA-DF12482C6D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525" y="2087469"/>
            <a:ext cx="1728786" cy="481157"/>
          </a:xfrm>
        </p:spPr>
        <p:txBody>
          <a:bodyPr vert="horz" wrap="square" anchor="t" anchorCtr="0">
            <a:sp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20XX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F7B34-0B9B-BC41-92A2-9B19566EFC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312" y="1867537"/>
            <a:ext cx="1728786" cy="219932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 err="1"/>
              <a:t>Month</a:t>
            </a:r>
            <a:endParaRPr lang="de-DE"/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107C7CA7-B4F8-1E8E-6631-3209AAEB8F1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715474" y="5660020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3FDE957-A4C9-2BA2-97EE-006EA9BA865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481823" y="5660020"/>
            <a:ext cx="1224000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DA59EF7-F77F-4BA6-172B-512F3B6EC0B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2338087" y="5660020"/>
            <a:ext cx="555585" cy="4911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BFD1BA-EE2D-E875-5ED7-1DDC1021BA7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986269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D66D7C5-A2B2-3726-7762-59F86001C6D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859211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560FE8CC-ED07-4F63-02BB-06D76FAD52D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07393" y="5660020"/>
            <a:ext cx="555585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B1746870-843B-BC79-D470-2717F00A23F7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236598" y="4884516"/>
            <a:ext cx="1224000" cy="4911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15435E5-E2D4-65A8-9D18-3C5D885A62EA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470249" y="4120587"/>
            <a:ext cx="1224000" cy="491152"/>
          </a:xfrm>
          <a:prstGeom prst="roundRect">
            <a:avLst/>
          </a:prstGeom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8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FAA87843-0589-DB73-4CD3-50E1823A69A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279065" y="4363655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291685E4-D79F-AC5E-CD4E-8A5F9D838B7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2326511" y="4363655"/>
            <a:ext cx="3584432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457DEB05-A142-C3D8-667F-8BFA10536F3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326510" y="3587479"/>
            <a:ext cx="9501423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FA37FCA-CE3D-5822-E27F-17F078C65B0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030732" y="2814624"/>
            <a:ext cx="1009891" cy="248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11A86A6C-03E4-9ADB-F353-6CAC3C2380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3715474" y="2814624"/>
            <a:ext cx="4947136" cy="24808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40458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Ash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7FB392AE-4E5B-31D1-C25E-B34309C4C3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7920" y="260350"/>
            <a:ext cx="5707064" cy="6337301"/>
          </a:xfrm>
          <a:prstGeom prst="roundRect">
            <a:avLst>
              <a:gd name="adj" fmla="val 2568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498903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ime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Bildplatzhalter 6">
            <a:extLst>
              <a:ext uri="{FF2B5EF4-FFF2-40B4-BE49-F238E27FC236}">
                <a16:creationId xmlns:a16="http://schemas.microsoft.com/office/drawing/2014/main" id="{7D55B9F9-90E4-2B1E-574F-518698F78C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63525" y="1948250"/>
            <a:ext cx="5459312" cy="4001700"/>
          </a:xfrm>
          <a:prstGeom prst="roundRect">
            <a:avLst>
              <a:gd name="adj" fmla="val 5282"/>
            </a:avLst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F69B2A30-3D56-9AB7-24A7-808B558BD4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4" y="2675950"/>
            <a:ext cx="5707061" cy="1042643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F6873C9E-3D9F-224A-A6EA-D0A0E65F049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3" y="2201160"/>
            <a:ext cx="5707060" cy="30457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cap="all" baseline="0"/>
            </a:lvl2pPr>
            <a:lvl3pPr marL="914400" indent="0">
              <a:buNone/>
              <a:defRPr cap="all" baseline="0"/>
            </a:lvl3pPr>
            <a:lvl4pPr marL="1371600" indent="0">
              <a:buNone/>
              <a:defRPr cap="all" baseline="0"/>
            </a:lvl4pPr>
            <a:lvl5pPr marL="1828800" indent="0">
              <a:buNone/>
              <a:defRPr cap="all" baseline="0"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FD582A99-37E5-CEAD-FCCD-94F55B50F87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70588" y="3888812"/>
            <a:ext cx="5957885" cy="2061137"/>
          </a:xfrm>
          <a:prstGeom prst="roundRect">
            <a:avLst>
              <a:gd name="adj" fmla="val 5847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vert="horz" wrap="square" lIns="216000" tIns="288000" rIns="216000" bIns="216000" anchor="t" anchorCtr="0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F4D990DB-38EA-F5A2-463A-57DE923985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0588" y="4699322"/>
            <a:ext cx="5972973" cy="1250628"/>
          </a:xfrm>
        </p:spPr>
        <p:txBody>
          <a:bodyPr vert="horz" wrap="square" lIns="216000" rIns="216000" anchor="t" anchorCtr="0">
            <a:noAutofit/>
          </a:bodyPr>
          <a:lstStyle>
            <a:lvl1pPr marL="11113" indent="0" algn="l">
              <a:buClr>
                <a:schemeClr val="bg2"/>
              </a:buClr>
              <a:buFont typeface="Arial" panose="020B0604020202020204" pitchFamily="34" charset="0"/>
              <a:buNone/>
              <a:tabLst/>
              <a:defRPr sz="13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4139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Lim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EECF7-AD35-5A6B-B19C-8A5C2DB95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8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gram Lim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68E5D27-35C7-28BD-8780-B9A40B60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6486" y="6445624"/>
            <a:ext cx="374117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DD44F-FF51-4E16-A3B8-4D17464BD1FB}"/>
              </a:ext>
            </a:extLst>
          </p:cNvPr>
          <p:cNvSpPr txBox="1"/>
          <p:nvPr userDrawn="1"/>
        </p:nvSpPr>
        <p:spPr>
          <a:xfrm>
            <a:off x="263526" y="6445624"/>
            <a:ext cx="1728788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579BB1-EE88-ACB6-91B5-A5BB698FA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8661" y="2935166"/>
            <a:ext cx="4884373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1E10E8A8-81E8-9754-C167-D51549CEDBE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465784" y="3427609"/>
            <a:ext cx="1440000" cy="788985"/>
          </a:xfrm>
          <a:prstGeom prst="roundRect">
            <a:avLst>
              <a:gd name="adj" fmla="val 15718"/>
            </a:avLst>
          </a:prstGeom>
          <a:solidFill>
            <a:schemeClr val="tx1"/>
          </a:solidFill>
          <a:ln w="6350">
            <a:noFill/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CD194B5E-2B15-C6B3-18CE-6A841064A3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3526" y="3633393"/>
            <a:ext cx="4837863" cy="2567381"/>
          </a:xfrm>
        </p:spPr>
        <p:txBody>
          <a:bodyPr vert="horz" wrap="square" anchor="t" anchorCtr="0">
            <a:noAutofit/>
          </a:bodyPr>
          <a:lstStyle>
            <a:lvl1pPr marL="0" indent="0" algn="l">
              <a:buClr>
                <a:schemeClr val="accent2"/>
              </a:buClr>
              <a:buFont typeface="+mj-lt"/>
              <a:buNone/>
              <a:tabLst/>
              <a:defRPr sz="13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28E6DE1-B4DF-B468-7E3F-A21D3F521FBA}"/>
              </a:ext>
            </a:extLst>
          </p:cNvPr>
          <p:cNvGrpSpPr/>
          <p:nvPr userDrawn="1"/>
        </p:nvGrpSpPr>
        <p:grpSpPr>
          <a:xfrm>
            <a:off x="8029625" y="2935166"/>
            <a:ext cx="509467" cy="1783138"/>
            <a:chOff x="7913875" y="2935166"/>
            <a:chExt cx="509467" cy="1783138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4634A6D2-9A7D-D21A-9125-4D12CD5665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13875" y="3822101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3CC98962-7EDA-B150-BD58-6AE0F18FC6B1}"/>
                </a:ext>
              </a:extLst>
            </p:cNvPr>
            <p:cNvSpPr/>
            <p:nvPr userDrawn="1"/>
          </p:nvSpPr>
          <p:spPr>
            <a:xfrm>
              <a:off x="8167310" y="2935166"/>
              <a:ext cx="256032" cy="1783138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2DD8097-1435-C340-7079-B2AB303E4E88}"/>
              </a:ext>
            </a:extLst>
          </p:cNvPr>
          <p:cNvGrpSpPr/>
          <p:nvPr userDrawn="1"/>
        </p:nvGrpSpPr>
        <p:grpSpPr>
          <a:xfrm>
            <a:off x="10156006" y="2540102"/>
            <a:ext cx="509467" cy="788985"/>
            <a:chOff x="10190731" y="2540102"/>
            <a:chExt cx="509467" cy="788985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C9621C56-9695-EE1D-DE7F-7F4E2CBD0D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2925989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BB80B176-7DB6-2193-AB81-C9A32789A33D}"/>
                </a:ext>
              </a:extLst>
            </p:cNvPr>
            <p:cNvSpPr/>
            <p:nvPr userDrawn="1"/>
          </p:nvSpPr>
          <p:spPr>
            <a:xfrm>
              <a:off x="10444166" y="2540102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2D3D736F-1775-49E1-DACB-5BE59E34E2E0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609232" y="2531496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CBAA0728-7A77-6547-E6BD-9B546749436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8609232" y="4305432"/>
            <a:ext cx="1440000" cy="788985"/>
          </a:xfrm>
          <a:prstGeom prst="roundRect">
            <a:avLst>
              <a:gd name="adj" fmla="val 15718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F348F6F-6890-DC9C-AE5D-7725C362D650}"/>
              </a:ext>
            </a:extLst>
          </p:cNvPr>
          <p:cNvGrpSpPr/>
          <p:nvPr userDrawn="1"/>
        </p:nvGrpSpPr>
        <p:grpSpPr>
          <a:xfrm>
            <a:off x="10156006" y="4314038"/>
            <a:ext cx="509467" cy="788985"/>
            <a:chOff x="10190731" y="4314038"/>
            <a:chExt cx="509467" cy="788985"/>
          </a:xfrm>
        </p:grpSpPr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9803C248-EA3A-E61D-3850-C6DB91EB9C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90731" y="4699925"/>
              <a:ext cx="253435" cy="0"/>
            </a:xfrm>
            <a:prstGeom prst="line">
              <a:avLst/>
            </a:prstGeom>
            <a:ln w="6350">
              <a:solidFill>
                <a:schemeClr val="tx1"/>
              </a:solidFill>
              <a:miter lim="800000"/>
              <a:headEnd type="non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ihandform 37">
              <a:extLst>
                <a:ext uri="{FF2B5EF4-FFF2-40B4-BE49-F238E27FC236}">
                  <a16:creationId xmlns:a16="http://schemas.microsoft.com/office/drawing/2014/main" id="{4D509B24-457F-45AF-CF2B-E7908C35DD0D}"/>
                </a:ext>
              </a:extLst>
            </p:cNvPr>
            <p:cNvSpPr/>
            <p:nvPr userDrawn="1"/>
          </p:nvSpPr>
          <p:spPr>
            <a:xfrm>
              <a:off x="10444166" y="4314038"/>
              <a:ext cx="256032" cy="788985"/>
            </a:xfrm>
            <a:custGeom>
              <a:avLst/>
              <a:gdLst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43840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157576 w 256032"/>
                <a:gd name="connsiteY3" fmla="*/ 1511808 h 1511808"/>
                <a:gd name="connsiteX0" fmla="*/ 256032 w 256032"/>
                <a:gd name="connsiteY0" fmla="*/ 0 h 1511808"/>
                <a:gd name="connsiteX1" fmla="*/ 0 w 256032"/>
                <a:gd name="connsiteY1" fmla="*/ 0 h 1511808"/>
                <a:gd name="connsiteX2" fmla="*/ 0 w 256032"/>
                <a:gd name="connsiteY2" fmla="*/ 1511808 h 1511808"/>
                <a:gd name="connsiteX3" fmla="*/ 252084 w 256032"/>
                <a:gd name="connsiteY3" fmla="*/ 1510543 h 1511808"/>
                <a:gd name="connsiteX4" fmla="*/ 157576 w 256032"/>
                <a:gd name="connsiteY4" fmla="*/ 1511808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" h="1511808">
                  <a:moveTo>
                    <a:pt x="256032" y="0"/>
                  </a:moveTo>
                  <a:lnTo>
                    <a:pt x="0" y="0"/>
                  </a:lnTo>
                  <a:lnTo>
                    <a:pt x="0" y="1511808"/>
                  </a:lnTo>
                  <a:lnTo>
                    <a:pt x="252084" y="1510543"/>
                  </a:lnTo>
                  <a:lnTo>
                    <a:pt x="157576" y="1511808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9CEECF7-AD35-5A6B-B19C-8A5C2DB95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ABF94F5A-EDFD-7BFB-6876-C8D8B0740FA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0779024" y="2378102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837B906E-C275-525F-69FE-5E21F6D2509B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779024" y="3158481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B2B58C8-DCBA-9661-FB5B-5C9A54262A0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0779024" y="4152038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0549D1F-582F-B74A-1603-45DD8CF17C1E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0779024" y="4932417"/>
            <a:ext cx="936000" cy="324000"/>
          </a:xfrm>
          <a:prstGeom prst="roundRect">
            <a:avLst>
              <a:gd name="adj" fmla="val 35893"/>
            </a:avLst>
          </a:prstGeom>
          <a:noFill/>
          <a:ln w="6350">
            <a:solidFill>
              <a:schemeClr val="tx1"/>
            </a:solidFill>
          </a:ln>
        </p:spPr>
        <p:txBody>
          <a:bodyPr vert="horz" wrap="square" lIns="36000" tIns="36000" rIns="36000" bIns="36000" anchor="ctr" anchorCtr="0">
            <a:noAutofit/>
          </a:bodyPr>
          <a:lstStyle>
            <a:lvl1pPr marL="0" indent="0" algn="ctr">
              <a:buClr>
                <a:schemeClr val="accent2"/>
              </a:buClr>
              <a:buFont typeface="+mj-lt"/>
              <a:buNone/>
              <a:tabLst/>
              <a:defRPr sz="1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29434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middle – without 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9F34-5BBB-6887-15D0-5E78186B26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256901"/>
            <a:ext cx="5707064" cy="400324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1300" cap="all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1A66E65-22A4-472A-AF5C-D7272E055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4084" y="135597"/>
            <a:ext cx="1332000" cy="483976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636D14B-F02D-593B-E68C-BF582E1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6EF7E2EE-69AD-FC21-18C8-BEFB15D64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1820" y="236439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324DCE6-A014-A4DA-FF61-4A51CF4E8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506" y="213748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140FB88F-3057-B736-36AF-2EDDB89CC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61820" y="341326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810C7D86-7B70-0C0F-F52E-A658A521A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506" y="318635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5" name="Textplatzhalter 11">
            <a:extLst>
              <a:ext uri="{FF2B5EF4-FFF2-40B4-BE49-F238E27FC236}">
                <a16:creationId xmlns:a16="http://schemas.microsoft.com/office/drawing/2014/main" id="{7258F549-121C-F91B-D787-CE77162D9B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81280" y="2449873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08AC7F1F-F19D-5798-4BE3-75BFDB4D3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1280" y="349974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5CDE12E5-DDE0-DB4F-8126-9F7365F43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61820" y="446213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C148A045-5142-0EBC-8B73-C685199CF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9506" y="423522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2" name="Textplatzhalter 11">
            <a:extLst>
              <a:ext uri="{FF2B5EF4-FFF2-40B4-BE49-F238E27FC236}">
                <a16:creationId xmlns:a16="http://schemas.microsoft.com/office/drawing/2014/main" id="{6CEAF8AC-FE71-55B7-72F2-99ABE0744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1280" y="454861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3" name="Textplatzhalter 11">
            <a:extLst>
              <a:ext uri="{FF2B5EF4-FFF2-40B4-BE49-F238E27FC236}">
                <a16:creationId xmlns:a16="http://schemas.microsoft.com/office/drawing/2014/main" id="{6E788044-A07F-0091-3A5F-611AD02A6F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1841" y="236439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48" name="Textplatzhalter 11">
            <a:extLst>
              <a:ext uri="{FF2B5EF4-FFF2-40B4-BE49-F238E27FC236}">
                <a16:creationId xmlns:a16="http://schemas.microsoft.com/office/drawing/2014/main" id="{A5659B1A-6A47-9BB2-DE07-C802648681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9527" y="213748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49" name="Textplatzhalter 11">
            <a:extLst>
              <a:ext uri="{FF2B5EF4-FFF2-40B4-BE49-F238E27FC236}">
                <a16:creationId xmlns:a16="http://schemas.microsoft.com/office/drawing/2014/main" id="{8F585724-6AEA-967A-4F27-611F3AFF9B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1841" y="341326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0" name="Textplatzhalter 11">
            <a:extLst>
              <a:ext uri="{FF2B5EF4-FFF2-40B4-BE49-F238E27FC236}">
                <a16:creationId xmlns:a16="http://schemas.microsoft.com/office/drawing/2014/main" id="{F01088EC-F128-A2E5-9EE1-F2A8AD9F31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59527" y="318635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1" name="Textplatzhalter 11">
            <a:extLst>
              <a:ext uri="{FF2B5EF4-FFF2-40B4-BE49-F238E27FC236}">
                <a16:creationId xmlns:a16="http://schemas.microsoft.com/office/drawing/2014/main" id="{53190F74-F503-B16D-25A4-91257426D1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371301" y="2449873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2" name="Textplatzhalter 11">
            <a:extLst>
              <a:ext uri="{FF2B5EF4-FFF2-40B4-BE49-F238E27FC236}">
                <a16:creationId xmlns:a16="http://schemas.microsoft.com/office/drawing/2014/main" id="{3A6D7939-64F9-EEAE-DBB5-5A56BFA4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71301" y="349974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3" name="Textplatzhalter 11">
            <a:extLst>
              <a:ext uri="{FF2B5EF4-FFF2-40B4-BE49-F238E27FC236}">
                <a16:creationId xmlns:a16="http://schemas.microsoft.com/office/drawing/2014/main" id="{8CD0DDCD-35B0-8F46-B753-1402939076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1841" y="4462131"/>
            <a:ext cx="292890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3D11F0BB-CF9C-B212-0F42-B9C61182A6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9527" y="4235220"/>
            <a:ext cx="1728788" cy="692497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5000" cap="all" baseline="0">
                <a:solidFill>
                  <a:schemeClr val="bg2"/>
                </a:solidFill>
                <a:latin typeface="Wavetable" pitchFamily="8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55" name="Textplatzhalter 11">
            <a:extLst>
              <a:ext uri="{FF2B5EF4-FFF2-40B4-BE49-F238E27FC236}">
                <a16:creationId xmlns:a16="http://schemas.microsoft.com/office/drawing/2014/main" id="{678A72EE-949E-399D-002D-580719B996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1301" y="4548610"/>
            <a:ext cx="557174" cy="23399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36000" tIns="0" rIns="36000" anchor="ctr" anchorCtr="0">
            <a:noAutofit/>
          </a:bodyPr>
          <a:lstStyle>
            <a:lvl1pPr marL="182563" indent="-182563" algn="l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 sz="13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XX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A1EBF158-C8F1-44DB-CCDE-789C2544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171544-289B-8704-C266-507729A8D279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bg1"/>
                </a:solidFill>
              </a:rPr>
              <a:t>© 2019-2024 ONE THOUSAND</a:t>
            </a:r>
          </a:p>
        </p:txBody>
      </p:sp>
    </p:spTree>
    <p:extLst>
      <p:ext uri="{BB962C8B-B14F-4D97-AF65-F5344CB8AC3E}">
        <p14:creationId xmlns:p14="http://schemas.microsoft.com/office/powerpoint/2010/main" val="4267680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AAA05C-AF3F-07DA-7A5D-C25E8F71EE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75931C5D-B5C9-A4AD-D5FE-9DA7DB3D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7278CE2-F450-00BD-AE93-93043A0FD9AF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5A86804-6430-64C3-00C0-89E9D1534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1409528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45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EBA483A-6BDA-35AB-958E-A8914F09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1E780AC-CCA4-A79B-28E4-34690CFA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1993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B1FEB9C4-2603-550B-74B0-9F04ACE1E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413" y="1816599"/>
            <a:ext cx="5722147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A21BD9FC-3118-7DAC-8414-D46D821CB4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21413" y="2511726"/>
            <a:ext cx="5707062" cy="1205675"/>
          </a:xfrm>
        </p:spPr>
        <p:txBody>
          <a:bodyPr vert="horz" wrap="square" anchor="t" anchorCtr="0">
            <a:noAutofit/>
          </a:bodyPr>
          <a:lstStyle>
            <a:lvl1pPr marL="227013" indent="-227013" algn="l">
              <a:buClr>
                <a:schemeClr val="accent2"/>
              </a:buClr>
              <a:buFont typeface="+mj-lt"/>
              <a:buAutoNum type="arabicPeriod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0A631923-9D86-CFEC-6766-4F2A6EFDCB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1413" y="3974936"/>
            <a:ext cx="5737272" cy="346249"/>
          </a:xfrm>
        </p:spPr>
        <p:txBody>
          <a:bodyPr vert="horz" wrap="square" anchor="b" anchorCtr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C286908B-E9BF-0FE2-C858-06CCAFE216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21412" y="4670063"/>
            <a:ext cx="5722147" cy="1205675"/>
          </a:xfrm>
        </p:spPr>
        <p:txBody>
          <a:bodyPr vert="horz" wrap="square" anchor="t" anchorCtr="0">
            <a:noAutofit/>
          </a:bodyPr>
          <a:lstStyle>
            <a:lvl1pPr marL="230188" indent="-219075" algn="l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5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44EB1A-8369-3524-5583-F79CA467B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24084" y="135600"/>
            <a:ext cx="1332000" cy="48396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AAA05C-AF3F-07DA-7A5D-C25E8F71EE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9925" y="663423"/>
            <a:ext cx="7759002" cy="492443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hEADLINE</a:t>
            </a:r>
            <a:endParaRPr lang="de-DE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75931C5D-B5C9-A4AD-D5FE-9DA7DB3D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7278CE2-F450-00BD-AE93-93043A0FD9AF}"/>
              </a:ext>
            </a:extLst>
          </p:cNvPr>
          <p:cNvSpPr txBox="1"/>
          <p:nvPr userDrawn="1"/>
        </p:nvSpPr>
        <p:spPr>
          <a:xfrm>
            <a:off x="4226486" y="6445624"/>
            <a:ext cx="1744101" cy="18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chemeClr val="tx1"/>
                </a:solidFill>
              </a:rPr>
              <a:t>© 2019-2024 ONE THOUSAND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5A86804-6430-64C3-00C0-89E9D1534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524" y="6341754"/>
            <a:ext cx="5707063" cy="179388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/>
              <a:t>Quellenangabe:</a:t>
            </a:r>
          </a:p>
        </p:txBody>
      </p:sp>
    </p:spTree>
    <p:extLst>
      <p:ext uri="{BB962C8B-B14F-4D97-AF65-F5344CB8AC3E}">
        <p14:creationId xmlns:p14="http://schemas.microsoft.com/office/powerpoint/2010/main" val="3178957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E0CC11-7E5A-1C9E-DCF9-70E16E97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555625"/>
            <a:ext cx="11664950" cy="643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ED17A-D59E-DB50-E41F-7AAF7FB2F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5" y="1916113"/>
            <a:ext cx="5707063" cy="4681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61F1FC-E039-B550-6A72-B392918E0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3525" y="6445624"/>
            <a:ext cx="172878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1AEAF-85B5-40C6-486A-B91364E7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26486" y="6445624"/>
            <a:ext cx="3741177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E0742-5EE4-19DB-BAAB-F3276EFEA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01835" y="6445624"/>
            <a:ext cx="172663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CD4E02FD-C3A1-7C44-8124-2051456A821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1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1" r:id="rId79"/>
    <p:sldLayoutId id="2147483742" r:id="rId8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3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166">
          <p15:clr>
            <a:srgbClr val="F26B43"/>
          </p15:clr>
        </p15:guide>
        <p15:guide id="6" pos="7514">
          <p15:clr>
            <a:srgbClr val="F26B43"/>
          </p15:clr>
        </p15:guide>
        <p15:guide id="7" pos="2661">
          <p15:clr>
            <a:srgbClr val="F26B43"/>
          </p15:clr>
        </p15:guide>
        <p15:guide id="8" pos="2502">
          <p15:clr>
            <a:srgbClr val="F26B43"/>
          </p15:clr>
        </p15:guide>
        <p15:guide id="9" pos="5019">
          <p15:clr>
            <a:srgbClr val="F26B43"/>
          </p15:clr>
        </p15:guide>
        <p15:guide id="10" pos="5178">
          <p15:clr>
            <a:srgbClr val="F26B43"/>
          </p15:clr>
        </p15:guide>
        <p15:guide id="11" pos="3919">
          <p15:clr>
            <a:srgbClr val="F26B43"/>
          </p15:clr>
        </p15:guide>
        <p15:guide id="12" pos="3761">
          <p15:clr>
            <a:srgbClr val="F26B43"/>
          </p15:clr>
        </p15:guide>
        <p15:guide id="13" pos="1413">
          <p15:clr>
            <a:srgbClr val="F26B43"/>
          </p15:clr>
        </p15:guide>
        <p15:guide id="14" pos="1255">
          <p15:clr>
            <a:srgbClr val="F26B43"/>
          </p15:clr>
        </p15:guide>
        <p15:guide id="15" pos="6267">
          <p15:clr>
            <a:srgbClr val="F26B43"/>
          </p15:clr>
        </p15:guide>
        <p15:guide id="16" pos="6425">
          <p15:clr>
            <a:srgbClr val="F26B43"/>
          </p15:clr>
        </p15:guide>
        <p15:guide id="17" orient="horz" pos="414">
          <p15:clr>
            <a:srgbClr val="F26B43"/>
          </p15:clr>
        </p15:guide>
        <p15:guide id="18" orient="horz" pos="3906">
          <p15:clr>
            <a:srgbClr val="F26B43"/>
          </p15:clr>
        </p15:guide>
        <p15:guide id="19" orient="horz" pos="1207">
          <p15:clr>
            <a:srgbClr val="F26B43"/>
          </p15:clr>
        </p15:guide>
        <p15:guide id="20" orient="horz" pos="3748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sv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svg"/><Relationship Id="rId4" Type="http://schemas.openxmlformats.org/officeDocument/2006/relationships/image" Target="../media/image34.png"/><Relationship Id="rId5" Type="http://schemas.openxmlformats.org/officeDocument/2006/relationships/image" Target="../media/image35.svg"/><Relationship Id="rId6" Type="http://schemas.openxmlformats.org/officeDocument/2006/relationships/image" Target="../media/image36.png"/><Relationship Id="rId7" Type="http://schemas.openxmlformats.org/officeDocument/2006/relationships/image" Target="../media/image37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3B2B6F-E62E-F2B1-2B9E-114A65A0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524" y="5109158"/>
            <a:ext cx="5322028" cy="2119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kurat LL"/>
                <a:ea typeface="+mn-ea"/>
                <a:cs typeface="+mn-cs"/>
              </a:rPr>
              <a:t/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kurat LL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67CBE1-0E14-CBDC-CC56-266B42FB0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4" y="5486400"/>
            <a:ext cx="8526908" cy="1161536"/>
          </a:xfrm>
        </p:spPr>
        <p:txBody>
          <a:bodyPr/>
          <a:lstStyle/>
          <a:p>
            <a:r>
              <a:rPr lang="de-DE" sz="3200" b="1" dirty="0" err="1"/>
              <a:t/>
            </a:r>
            <a:r>
              <a:rPr lang="de-DE" sz="3200" b="1" dirty="0"/>
              <a:t/>
            </a:r>
            <a:r>
              <a:rPr lang="de-DE" sz="3200" dirty="0"/>
              <a:t/>
            </a:r>
            <a:r>
              <a:rPr lang="de-DE" sz="3200" dirty="0" err="1"/>
              <a:t/>
            </a:r>
            <a:r>
              <a:rPr lang="de-DE" sz="3200" dirty="0"/>
              <a:t/>
            </a:r>
            <a:r>
              <a:rPr lang="de-DE" sz="3200" dirty="0" err="1"/>
              <a:t/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88667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F3E-E185-FEDE-6E2A-D5891725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177702B2-1207-A89D-A942-23D48859A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D0E02A0-84CD-4329-7A94-BD4B7D78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FD4A54B4-F94D-4952-08B9-021413C27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C2D05A18-2A36-45A4-67F3-99CA1B8015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88946CAF-D8DA-9107-D6A5-6B4C7A9C61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2586C92D-F3C7-8843-1DF2-1D42FD2C74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FDA0D78C-E741-1F7E-8E9B-28C763F6B7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BC879C4-E8E8-7706-29E7-12750F1B3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/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2CB5E712-84DA-C446-2057-D04D0665E5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4CB2A2A6-9A2C-6C50-AE9A-05B7F56830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3211D69B-7147-A6D2-5C06-A9F7267FB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D66733D4-E77F-53C0-D0F6-815EAA2EA9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E86E8C1B-3D99-B82D-8E08-6EC3AB1783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C9075E43-997C-B3FA-C8D9-F5BC89A2FB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 dirty="0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C4A6AF05-2554-0E69-7613-D3059100B2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D1A673EA-F692-9F6C-36BC-13CD6ECCAD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4046727D-B245-49EA-B631-9BDC9086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0FD4C1-59D8-4F27-CB4F-0381320C0831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C03B262E-410C-C88C-D4E9-4654696E1D43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A447CDB-BE70-20F8-DB4C-D74498A6A189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35318D0E-D3D7-2293-D7F0-6EB42DA627F0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F3FA4C7-818B-FC55-DF23-2C03E92ACF10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81A15D5-2509-8A03-1FBC-401CE392F0D4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4">
            <a:extLst>
              <a:ext uri="{FF2B5EF4-FFF2-40B4-BE49-F238E27FC236}">
                <a16:creationId xmlns:a16="http://schemas.microsoft.com/office/drawing/2014/main" id="{B7BDAF74-F947-81F7-3DAD-248D5D31A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1" name="Textplatzhalter 98">
            <a:extLst>
              <a:ext uri="{FF2B5EF4-FFF2-40B4-BE49-F238E27FC236}">
                <a16:creationId xmlns:a16="http://schemas.microsoft.com/office/drawing/2014/main" id="{07B4AFC3-8690-78BA-30FA-116B4ADED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2" name="Textplatzhalter 101">
            <a:extLst>
              <a:ext uri="{FF2B5EF4-FFF2-40B4-BE49-F238E27FC236}">
                <a16:creationId xmlns:a16="http://schemas.microsoft.com/office/drawing/2014/main" id="{A5D6C1FF-3F50-CC37-6C53-78ACD91A9D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3" name="Textplatzhalter 103">
            <a:extLst>
              <a:ext uri="{FF2B5EF4-FFF2-40B4-BE49-F238E27FC236}">
                <a16:creationId xmlns:a16="http://schemas.microsoft.com/office/drawing/2014/main" id="{AFC12EF8-A18D-397E-DBC9-922D555C72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9A3ED987-646F-4524-B366-C40A05F34070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73631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15A93-EE91-87A5-143A-22FE7552118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77317" y="2291976"/>
            <a:ext cx="2041300" cy="3999041"/>
          </a:xfrm>
          <a:noFill/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8CA0ADD-8674-E54F-209D-C4314B271A3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47521" y="2291978"/>
            <a:ext cx="2041300" cy="3999039"/>
          </a:xfrm>
          <a:noFill/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Sprint 2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041BE0D-EFC6-D956-F1D9-7F164D9A4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661" y="663423"/>
            <a:ext cx="10263396" cy="987450"/>
          </a:xfrm>
        </p:spPr>
        <p:txBody>
          <a:bodyPr/>
          <a:lstStyle/>
          <a:p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endParaRPr lang="en-DE" dirty="0">
              <a:latin typeface="+mn-lt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5EB7115-7AE7-8A1C-59BA-C4A5A403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2019-2024 ONE THOUSAND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60AB4-D11C-1FD2-14F2-485E7FF3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FCCF9C9-833D-1EA5-5CBC-D70DA278B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8CDF38-4024-9007-02DF-0C75916A7C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47" y="2291977"/>
            <a:ext cx="2044247" cy="3999040"/>
          </a:xfrm>
        </p:spPr>
        <p:txBody>
          <a:bodyPr/>
          <a:lstStyle/>
          <a:p>
            <a:r>
              <a:rPr lang="en-DE" dirty="0"/>
              <a:t>Sprint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4ED2141-9621-AB50-50B0-4C4FEA8F33D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96232" y="3018258"/>
            <a:ext cx="2029162" cy="3176317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endParaRPr lang="en-DE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34E4518-1AAC-0BB4-10D6-42DC2024E4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547519" y="3018260"/>
            <a:ext cx="2041301" cy="3176316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r>
              <a:rPr lang="en-GB" b="0" i="0" u="none" strike="noStrike" dirty="0" err="1">
                <a:solidFill>
                  <a:srgbClr val="292A2E"/>
                </a:solidFill>
                <a:effectLst/>
              </a:rPr>
              <a:t/>
            </a:r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E53874-E614-176E-A796-1E707777187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10946" y="2291978"/>
            <a:ext cx="2044247" cy="3999039"/>
          </a:xfrm>
        </p:spPr>
        <p:txBody>
          <a:bodyPr/>
          <a:lstStyle/>
          <a:p>
            <a:r>
              <a:rPr lang="en-DE" dirty="0"/>
              <a:t>Sprint 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058E967-9F57-DD7E-D6EC-B0E78EB6591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610945" y="3018260"/>
            <a:ext cx="2029162" cy="3176316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5427EC2-B3F4-9804-FCD3-2C990BA2005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677318" y="3018258"/>
            <a:ext cx="2041300" cy="3176318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r>
              <a:rPr lang="en-GB" b="0" i="0" u="none" strike="noStrike" dirty="0" err="1">
                <a:solidFill>
                  <a:srgbClr val="292A2E"/>
                </a:solidFill>
                <a:effectLst/>
              </a:rPr>
              <a:t/>
            </a:r>
            <a:r>
              <a:rPr lang="en-GB" b="0" i="0" u="none" strike="noStrike" dirty="0">
                <a:solidFill>
                  <a:srgbClr val="292A2E"/>
                </a:solidFill>
                <a:effectLst/>
              </a:rPr>
              <a:t/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Fußzeilenplatzhalter 20">
            <a:extLst>
              <a:ext uri="{FF2B5EF4-FFF2-40B4-BE49-F238E27FC236}">
                <a16:creationId xmlns:a16="http://schemas.microsoft.com/office/drawing/2014/main" id="{29EDDDDE-7F42-4DC2-2456-410A36C77B65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125682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6BAEAF7F-DDBF-AC88-05D6-EA3275B2A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70307"/>
              </p:ext>
            </p:extLst>
          </p:nvPr>
        </p:nvGraphicFramePr>
        <p:xfrm>
          <a:off x="1591389" y="2279564"/>
          <a:ext cx="9009221" cy="2882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421">
                  <a:extLst>
                    <a:ext uri="{9D8B030D-6E8A-4147-A177-3AD203B41FA5}">
                      <a16:colId xmlns:a16="http://schemas.microsoft.com/office/drawing/2014/main" val="81354653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206695162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3378456122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0573463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65365515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949951884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987461002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3527283859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3394211704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97352448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997203658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898487865"/>
                    </a:ext>
                  </a:extLst>
                </a:gridCol>
              </a:tblGrid>
              <a:tr h="289528">
                <a:tc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de-DE" sz="1300" cap="all" baseline="0" dirty="0" err="1">
                          <a:solidFill>
                            <a:schemeClr val="tx2"/>
                          </a:solidFill>
                        </a:rPr>
                        <a:t/>
                      </a:r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cap="all" baseline="0" dirty="0" err="1">
                          <a:solidFill>
                            <a:schemeClr val="tx2"/>
                          </a:solidFill>
                        </a:rPr>
                        <a:t/>
                      </a:r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DE" sz="1300" cap="all" baseline="0" dirty="0" err="1">
                          <a:solidFill>
                            <a:schemeClr val="tx2"/>
                          </a:solidFill>
                        </a:rPr>
                        <a:t/>
                      </a:r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30498"/>
                  </a:ext>
                </a:extLst>
              </a:tr>
              <a:tr h="289528">
                <a:tc>
                  <a:txBody>
                    <a:bodyPr/>
                    <a:lstStyle/>
                    <a:p>
                      <a:endParaRPr lang="de-DE" sz="1300" cap="all" baseline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cap="all" baseline="0" dirty="0">
                          <a:solidFill>
                            <a:schemeClr val="tx2"/>
                          </a:solidFill>
                        </a:rPr>
                        <a:t/>
                      </a: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8544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chemeClr val="tx1"/>
                          </a:solidFill>
                        </a:rPr>
                        <a:t/>
                      </a:r>
                      <a:endParaRPr lang="en-DE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17202"/>
                  </a:ext>
                </a:extLst>
              </a:tr>
              <a:tr h="334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endParaRPr lang="de-DE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01254"/>
                  </a:ext>
                </a:extLst>
              </a:tr>
              <a:tr h="334519"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649353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29319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endParaRPr lang="de-DE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34751"/>
                  </a:ext>
                </a:extLst>
              </a:tr>
              <a:tr h="314164"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  <a:r>
                        <a:rPr lang="de-DE" sz="800" dirty="0" err="1">
                          <a:solidFill>
                            <a:schemeClr val="tx1"/>
                          </a:solidFill>
                        </a:rPr>
                        <a:t/>
                      </a:r>
                      <a:endParaRPr lang="de-DE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169068"/>
                  </a:ext>
                </a:extLst>
              </a:tr>
              <a:tr h="314164"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chemeClr val="tx1"/>
                          </a:solidFill>
                        </a:rPr>
                        <a:t/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2294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407205-750F-15FF-D8FC-173F57C3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E02FD-C3A1-7C44-8124-2051456A821D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kurat L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kurat LL"/>
              <a:ea typeface="+mn-ea"/>
              <a:cs typeface="+mn-cs"/>
            </a:endParaRPr>
          </a:p>
        </p:txBody>
      </p:sp>
      <p:sp>
        <p:nvSpPr>
          <p:cNvPr id="67" name="Titel 66">
            <a:extLst>
              <a:ext uri="{FF2B5EF4-FFF2-40B4-BE49-F238E27FC236}">
                <a16:creationId xmlns:a16="http://schemas.microsoft.com/office/drawing/2014/main" id="{45BDC200-4A40-91C7-6A2A-644B5E741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7759002" cy="502702"/>
          </a:xfrm>
        </p:spPr>
        <p:txBody>
          <a:bodyPr/>
          <a:lstStyle/>
          <a:p>
            <a:r>
              <a:rPr lang="de-DE" dirty="0" err="1">
                <a:latin typeface="Wavetable" pitchFamily="82" charset="0"/>
              </a:rPr>
              <a:t/>
            </a:r>
            <a:endParaRPr lang="de-DE" dirty="0">
              <a:latin typeface="Wavetable" pitchFamily="82" charset="0"/>
            </a:endParaRPr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7A1E0C58-A6EA-7BC8-080C-9A9EECE311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3710" y="1082392"/>
            <a:ext cx="1728786" cy="219932"/>
          </a:xfrm>
        </p:spPr>
        <p:txBody>
          <a:bodyPr/>
          <a:lstStyle/>
          <a:p>
            <a:r>
              <a:rPr lang="de-DE" dirty="0"/>
              <a:t/>
            </a:r>
          </a:p>
        </p:txBody>
      </p:sp>
      <p:sp>
        <p:nvSpPr>
          <p:cNvPr id="75" name="Textplatzhalter 74">
            <a:extLst>
              <a:ext uri="{FF2B5EF4-FFF2-40B4-BE49-F238E27FC236}">
                <a16:creationId xmlns:a16="http://schemas.microsoft.com/office/drawing/2014/main" id="{C8F63B65-2921-64A5-154C-C7725E57FF80}"/>
              </a:ext>
            </a:extLst>
          </p:cNvPr>
          <p:cNvSpPr>
            <a:spLocks noGrp="1"/>
          </p:cNvSpPr>
          <p:nvPr>
            <p:ph type="body" sz="quarter" idx="98"/>
          </p:nvPr>
        </p:nvSpPr>
        <p:spPr>
          <a:xfrm>
            <a:off x="8663837" y="559491"/>
            <a:ext cx="555585" cy="491152"/>
          </a:xfrm>
        </p:spPr>
        <p:txBody>
          <a:bodyPr/>
          <a:lstStyle/>
          <a:p>
            <a:r>
              <a:rPr lang="de-DE" dirty="0"/>
              <a:t/>
            </a:r>
          </a:p>
        </p:txBody>
      </p:sp>
      <p:sp>
        <p:nvSpPr>
          <p:cNvPr id="76" name="Textplatzhalter 75">
            <a:extLst>
              <a:ext uri="{FF2B5EF4-FFF2-40B4-BE49-F238E27FC236}">
                <a16:creationId xmlns:a16="http://schemas.microsoft.com/office/drawing/2014/main" id="{4B0EB681-C237-B5E3-BBFE-6436CA4AAB17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>
          <a:xfrm>
            <a:off x="9293013" y="559491"/>
            <a:ext cx="555585" cy="491152"/>
          </a:xfrm>
        </p:spPr>
        <p:txBody>
          <a:bodyPr/>
          <a:lstStyle/>
          <a:p>
            <a:r>
              <a:rPr lang="de-DE"/>
              <a:t/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BFB1904-2F52-B415-F911-B16A30DE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kurat LL"/>
              <a:ea typeface="+mn-ea"/>
              <a:cs typeface="+mn-cs"/>
            </a:endParaRPr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1050C0E1-C892-E3C1-EEEA-DA8CABEC68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6219D5-8479-AFFC-16D5-0D1E7F679282}"/>
              </a:ext>
            </a:extLst>
          </p:cNvPr>
          <p:cNvCxnSpPr/>
          <p:nvPr/>
        </p:nvCxnSpPr>
        <p:spPr>
          <a:xfrm>
            <a:off x="4382005" y="1927404"/>
            <a:ext cx="0" cy="4861249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E7B21815-7984-D9AA-AA6B-F8B8CF71789B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546C7640-F5B3-8991-B64D-DF0C19AA4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499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1EFC2F65-9C86-AC1B-CD74-E05BB4D9304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30" name="Titel 29">
            <a:extLst>
              <a:ext uri="{FF2B5EF4-FFF2-40B4-BE49-F238E27FC236}">
                <a16:creationId xmlns:a16="http://schemas.microsoft.com/office/drawing/2014/main" id="{07B24C9C-675F-9F36-5474-9D04EA32F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10993246" cy="495007"/>
          </a:xfrm>
        </p:spPr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C821A6-41EA-B450-5448-03A83077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F98B8249-830B-3964-E684-6EFFA0E100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0818141-CD25-7FA3-88A7-159110D11E4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A5591DE-A803-87CB-A60C-B5E6620CD0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</a:p>
          <a:p>
            <a:r>
              <a:rPr lang="de-DE" dirty="0" err="1"/>
              <a:t/>
            </a:r>
            <a:r>
              <a:rPr lang="de-DE" dirty="0"/>
              <a:t/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5370EB3-B71D-4E91-DBE6-5EACEEBE394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de-DE" dirty="0"/>
              <a:t/>
            </a:r>
          </a:p>
          <a:p>
            <a:r>
              <a:rPr lang="de-DE" dirty="0"/>
              <a:t/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7A00CC-1BC6-C6A2-F5F1-2CC3FB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endParaRPr lang="de-DE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5020CEDA-2CFB-B149-D652-7F6C1C268E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ußzeilenplatzhalter 20">
            <a:extLst>
              <a:ext uri="{FF2B5EF4-FFF2-40B4-BE49-F238E27FC236}">
                <a16:creationId xmlns:a16="http://schemas.microsoft.com/office/drawing/2014/main" id="{2D7825A5-0F5C-287D-D0AD-75CAFCCE08B1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177840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AB6F3-09DA-12F9-176B-96A65CC9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899E3744-CFE1-CA8F-6C84-DDA18FB41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4577E868-CB6A-D555-40E4-CBB2B30C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9B3DCD9F-5927-4013-A4AE-F0C72996B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02B3B888-A76B-ABA8-2DAD-7355359686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D9D980BF-0B99-A6FC-6201-543791EB3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CF94B77C-D209-0B25-B376-52AEFCCEC8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B84EF982-964E-D13B-4B18-8CF09B0ABB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B209E6EF-54B1-A242-3A6B-5E9DDD40F6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0AC4F190-8596-D38C-03E5-9D67BEBDBD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9A503B72-B032-767E-755A-F2AA4B87D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/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25888E0E-C807-305D-2296-451C22B51A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744315D9-5060-CF69-3FB9-FBA237D26B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E3320084-87A0-CF59-8CD9-8D87163CAC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8C164CF0-664D-0D40-4A85-4A0E4FD70A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81F71614-9155-3F74-1E9C-0540724C55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446814F7-8544-971B-E87C-B1A5B15291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FF16D6A-69F2-F83F-7526-D4DBB878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111E4ED-E190-B4ED-9A1F-0DFE949155F2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16A13B2B-3204-BC82-0DE5-4C7FCEC6CDBF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CC7E1D-1ECC-6372-AC84-9D6C04CAE1A5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9F85C239-3F52-7499-7745-CBD45AAA2C46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9A32751-EC2F-96DA-4544-0567A1E35928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5080BB2A-1CD4-C70A-BE85-B1DBD4417948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4">
            <a:extLst>
              <a:ext uri="{FF2B5EF4-FFF2-40B4-BE49-F238E27FC236}">
                <a16:creationId xmlns:a16="http://schemas.microsoft.com/office/drawing/2014/main" id="{C6664E4F-BE3D-DF08-3247-054A5B7DB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1" name="Textplatzhalter 98">
            <a:extLst>
              <a:ext uri="{FF2B5EF4-FFF2-40B4-BE49-F238E27FC236}">
                <a16:creationId xmlns:a16="http://schemas.microsoft.com/office/drawing/2014/main" id="{BF7180CB-9AAE-96BF-9618-658C507C10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2" name="Textplatzhalter 101">
            <a:extLst>
              <a:ext uri="{FF2B5EF4-FFF2-40B4-BE49-F238E27FC236}">
                <a16:creationId xmlns:a16="http://schemas.microsoft.com/office/drawing/2014/main" id="{CE96C1A7-63C0-06D1-0ED6-5F6ACB72A2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3" name="Textplatzhalter 103">
            <a:extLst>
              <a:ext uri="{FF2B5EF4-FFF2-40B4-BE49-F238E27FC236}">
                <a16:creationId xmlns:a16="http://schemas.microsoft.com/office/drawing/2014/main" id="{DF96A8E7-6E0A-B284-4183-B95F80A64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EBE7871A-A53E-D433-D18E-E7205DA89DE7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96585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B6A4-A73C-003A-A36B-6120EBEB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CCE58BCF-68C6-7BB9-FAE5-93518A24D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10993246" cy="495007"/>
          </a:xfrm>
        </p:spPr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9B6D9-4991-3045-330E-1D5ECC0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A94A4D1E-021E-F3F8-798D-34B3311A3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3370B4F-4464-8AB6-FF8D-F77731C73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21414" y="3831771"/>
            <a:ext cx="3351896" cy="2118180"/>
          </a:xfrm>
        </p:spPr>
        <p:txBody>
          <a:bodyPr/>
          <a:lstStyle/>
          <a:p>
            <a:r>
              <a:rPr lang="de-DE" dirty="0"/>
              <a:t/>
            </a:r>
          </a:p>
          <a:p>
            <a:r>
              <a:rPr lang="de-DE" dirty="0"/>
              <a:t/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4EBF4B-0D52-087C-34B8-7FF1AB7E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endParaRPr lang="de-DE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DD38B978-0EE3-BB5A-9883-0C16BDCA37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Ellipse 28">
            <a:extLst>
              <a:ext uri="{FF2B5EF4-FFF2-40B4-BE49-F238E27FC236}">
                <a16:creationId xmlns:a16="http://schemas.microsoft.com/office/drawing/2014/main" id="{07187BB9-1474-2E50-47D6-A064C7DA8EF8}"/>
              </a:ext>
            </a:extLst>
          </p:cNvPr>
          <p:cNvSpPr/>
          <p:nvPr/>
        </p:nvSpPr>
        <p:spPr>
          <a:xfrm>
            <a:off x="4050600" y="2323669"/>
            <a:ext cx="3351896" cy="33452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/>
              <a:cs typeface="Calibri"/>
            </a:endParaRPr>
          </a:p>
        </p:txBody>
      </p:sp>
      <p:sp>
        <p:nvSpPr>
          <p:cNvPr id="12" name="Rechteck 40">
            <a:extLst>
              <a:ext uri="{FF2B5EF4-FFF2-40B4-BE49-F238E27FC236}">
                <a16:creationId xmlns:a16="http://schemas.microsoft.com/office/drawing/2014/main" id="{1622C7B8-241F-0B1C-0E1C-20CC98C1E83F}"/>
              </a:ext>
            </a:extLst>
          </p:cNvPr>
          <p:cNvSpPr/>
          <p:nvPr/>
        </p:nvSpPr>
        <p:spPr>
          <a:xfrm>
            <a:off x="6224772" y="5034791"/>
            <a:ext cx="1873620" cy="369925"/>
          </a:xfrm>
          <a:prstGeom prst="roundRect">
            <a:avLst>
              <a:gd name="adj" fmla="val 4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dirty="0" err="1">
                <a:solidFill>
                  <a:schemeClr val="bg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endParaRPr lang="de-DE" dirty="0">
              <a:solidFill>
                <a:schemeClr val="bg1"/>
              </a:solidFill>
              <a:latin typeface="Akkurat LL" panose="020B0504010101010104" pitchFamily="34" charset="77"/>
              <a:cs typeface="Akkurat LL" panose="020B0504010101010104" pitchFamily="34" charset="77"/>
            </a:endParaRPr>
          </a:p>
        </p:txBody>
      </p:sp>
      <p:grpSp>
        <p:nvGrpSpPr>
          <p:cNvPr id="16" name="Gruppieren 54">
            <a:extLst>
              <a:ext uri="{FF2B5EF4-FFF2-40B4-BE49-F238E27FC236}">
                <a16:creationId xmlns:a16="http://schemas.microsoft.com/office/drawing/2014/main" id="{8E54A1F3-DCEB-4097-BBAE-BDF486EDA628}"/>
              </a:ext>
            </a:extLst>
          </p:cNvPr>
          <p:cNvGrpSpPr/>
          <p:nvPr/>
        </p:nvGrpSpPr>
        <p:grpSpPr>
          <a:xfrm>
            <a:off x="6611016" y="2756142"/>
            <a:ext cx="2697745" cy="707572"/>
            <a:chOff x="13298930" y="3412201"/>
            <a:chExt cx="2745537" cy="883559"/>
          </a:xfrm>
        </p:grpSpPr>
        <p:sp>
          <p:nvSpPr>
            <p:cNvPr id="17" name="Rechteck 40">
              <a:extLst>
                <a:ext uri="{FF2B5EF4-FFF2-40B4-BE49-F238E27FC236}">
                  <a16:creationId xmlns:a16="http://schemas.microsoft.com/office/drawing/2014/main" id="{C892FACF-5E65-9593-1F16-08D47D2F5D65}"/>
                </a:ext>
              </a:extLst>
            </p:cNvPr>
            <p:cNvSpPr/>
            <p:nvPr/>
          </p:nvSpPr>
          <p:spPr>
            <a:xfrm>
              <a:off x="13298931" y="3412201"/>
              <a:ext cx="2404260" cy="458967"/>
            </a:xfrm>
            <a:prstGeom prst="roundRect">
              <a:avLst>
                <a:gd name="adj" fmla="val 480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de-DE" dirty="0">
                  <a:solidFill>
                    <a:schemeClr val="bg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</a:p>
          </p:txBody>
        </p:sp>
        <p:sp>
          <p:nvSpPr>
            <p:cNvPr id="18" name="Rechteck 41">
              <a:extLst>
                <a:ext uri="{FF2B5EF4-FFF2-40B4-BE49-F238E27FC236}">
                  <a16:creationId xmlns:a16="http://schemas.microsoft.com/office/drawing/2014/main" id="{E7008336-D72C-8F9F-3BD8-1BD8A2DDC560}"/>
                </a:ext>
              </a:extLst>
            </p:cNvPr>
            <p:cNvSpPr/>
            <p:nvPr/>
          </p:nvSpPr>
          <p:spPr>
            <a:xfrm>
              <a:off x="13298930" y="3869675"/>
              <a:ext cx="2745537" cy="426085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</p:grpSp>
      <p:grpSp>
        <p:nvGrpSpPr>
          <p:cNvPr id="20" name="Gruppieren 54">
            <a:extLst>
              <a:ext uri="{FF2B5EF4-FFF2-40B4-BE49-F238E27FC236}">
                <a16:creationId xmlns:a16="http://schemas.microsoft.com/office/drawing/2014/main" id="{1E7CCA90-D353-C487-3D8E-362B4DCC2823}"/>
              </a:ext>
            </a:extLst>
          </p:cNvPr>
          <p:cNvGrpSpPr/>
          <p:nvPr/>
        </p:nvGrpSpPr>
        <p:grpSpPr>
          <a:xfrm>
            <a:off x="2633543" y="4539364"/>
            <a:ext cx="2986012" cy="769347"/>
            <a:chOff x="13252062" y="3412201"/>
            <a:chExt cx="2792405" cy="947287"/>
          </a:xfrm>
        </p:grpSpPr>
        <p:sp>
          <p:nvSpPr>
            <p:cNvPr id="21" name="Rechteck 40">
              <a:extLst>
                <a:ext uri="{FF2B5EF4-FFF2-40B4-BE49-F238E27FC236}">
                  <a16:creationId xmlns:a16="http://schemas.microsoft.com/office/drawing/2014/main" id="{22B1061B-6272-83B5-6D79-C0B7B6AD4746}"/>
                </a:ext>
              </a:extLst>
            </p:cNvPr>
            <p:cNvSpPr/>
            <p:nvPr/>
          </p:nvSpPr>
          <p:spPr>
            <a:xfrm>
              <a:off x="13298931" y="3412201"/>
              <a:ext cx="2116278" cy="458967"/>
            </a:xfrm>
            <a:prstGeom prst="roundRect">
              <a:avLst>
                <a:gd name="adj" fmla="val 480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ptos" panose="020B0004020202020204" pitchFamily="34" charset="0"/>
                </a:rPr>
                <a:t/>
              </a:r>
              <a:endParaRPr lang="de-DE" dirty="0">
                <a:solidFill>
                  <a:schemeClr val="bg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  <p:sp>
          <p:nvSpPr>
            <p:cNvPr id="22" name="Rechteck 41">
              <a:extLst>
                <a:ext uri="{FF2B5EF4-FFF2-40B4-BE49-F238E27FC236}">
                  <a16:creationId xmlns:a16="http://schemas.microsoft.com/office/drawing/2014/main" id="{2910D109-D63B-733E-02C2-C82F3A01B712}"/>
                </a:ext>
              </a:extLst>
            </p:cNvPr>
            <p:cNvSpPr/>
            <p:nvPr/>
          </p:nvSpPr>
          <p:spPr>
            <a:xfrm>
              <a:off x="13298930" y="3887516"/>
              <a:ext cx="2745537" cy="426085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endParaRPr lang="de-DE" sz="1200" i="1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  <p:sp>
          <p:nvSpPr>
            <p:cNvPr id="23" name="Rechteck 42">
              <a:extLst>
                <a:ext uri="{FF2B5EF4-FFF2-40B4-BE49-F238E27FC236}">
                  <a16:creationId xmlns:a16="http://schemas.microsoft.com/office/drawing/2014/main" id="{9C055172-AC8F-A832-E817-36569F991E68}"/>
                </a:ext>
              </a:extLst>
            </p:cNvPr>
            <p:cNvSpPr/>
            <p:nvPr/>
          </p:nvSpPr>
          <p:spPr>
            <a:xfrm>
              <a:off x="13252062" y="3902014"/>
              <a:ext cx="2538291" cy="457474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r>
                <a:rPr lang="de-DE" sz="1200" dirty="0" err="1">
                  <a:solidFill>
                    <a:schemeClr val="tx1"/>
                  </a:solidFill>
                  <a:latin typeface="Akkurat LL" panose="020B0504010101010104" pitchFamily="34" charset="77"/>
                  <a:cs typeface="Akkurat LL" panose="020B0504010101010104" pitchFamily="34" charset="77"/>
                </a:rPr>
                <a:t/>
              </a: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  <a:p>
              <a:pPr>
                <a:spcBef>
                  <a:spcPts val="0"/>
                </a:spcBef>
                <a:spcAft>
                  <a:spcPts val="1200"/>
                </a:spcAft>
              </a:pP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  <a:p>
              <a:pPr>
                <a:spcBef>
                  <a:spcPts val="0"/>
                </a:spcBef>
                <a:spcAft>
                  <a:spcPts val="1200"/>
                </a:spcAft>
              </a:pP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  <a:p>
              <a:pPr algn="ctr">
                <a:spcBef>
                  <a:spcPts val="0"/>
                </a:spcBef>
                <a:spcAft>
                  <a:spcPts val="1200"/>
                </a:spcAft>
              </a:pP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  <a:p>
              <a:pPr algn="ctr">
                <a:spcBef>
                  <a:spcPts val="0"/>
                </a:spcBef>
                <a:spcAft>
                  <a:spcPts val="1200"/>
                </a:spcAft>
              </a:pPr>
              <a:endPara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</p:grpSp>
      <p:grpSp>
        <p:nvGrpSpPr>
          <p:cNvPr id="28" name="Gruppieren 54">
            <a:extLst>
              <a:ext uri="{FF2B5EF4-FFF2-40B4-BE49-F238E27FC236}">
                <a16:creationId xmlns:a16="http://schemas.microsoft.com/office/drawing/2014/main" id="{8CFFFD44-EEDB-03B0-65AA-BE3188E3CCBD}"/>
              </a:ext>
            </a:extLst>
          </p:cNvPr>
          <p:cNvGrpSpPr/>
          <p:nvPr/>
        </p:nvGrpSpPr>
        <p:grpSpPr>
          <a:xfrm>
            <a:off x="3634061" y="2219188"/>
            <a:ext cx="2697745" cy="707574"/>
            <a:chOff x="13298930" y="3412201"/>
            <a:chExt cx="2745537" cy="883559"/>
          </a:xfrm>
        </p:grpSpPr>
        <p:sp>
          <p:nvSpPr>
            <p:cNvPr id="29" name="Rechteck 40">
              <a:extLst>
                <a:ext uri="{FF2B5EF4-FFF2-40B4-BE49-F238E27FC236}">
                  <a16:creationId xmlns:a16="http://schemas.microsoft.com/office/drawing/2014/main" id="{3CFABFD3-5821-E15E-A258-8391B67CA099}"/>
                </a:ext>
              </a:extLst>
            </p:cNvPr>
            <p:cNvSpPr/>
            <p:nvPr/>
          </p:nvSpPr>
          <p:spPr>
            <a:xfrm>
              <a:off x="13298931" y="3412201"/>
              <a:ext cx="2172538" cy="458967"/>
            </a:xfrm>
            <a:prstGeom prst="roundRect">
              <a:avLst>
                <a:gd name="adj" fmla="val 480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GB" dirty="0">
                  <a:solidFill>
                    <a:schemeClr val="bg1"/>
                  </a:solidFill>
                  <a:latin typeface="Aptos" panose="020B0004020202020204" pitchFamily="34" charset="0"/>
                </a:rPr>
                <a:t/>
              </a:r>
              <a:endParaRPr lang="de-DE" dirty="0">
                <a:solidFill>
                  <a:schemeClr val="bg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  <p:sp>
          <p:nvSpPr>
            <p:cNvPr id="37" name="Rechteck 41">
              <a:extLst>
                <a:ext uri="{FF2B5EF4-FFF2-40B4-BE49-F238E27FC236}">
                  <a16:creationId xmlns:a16="http://schemas.microsoft.com/office/drawing/2014/main" id="{BF52955C-2419-263F-77EF-180EDE985476}"/>
                </a:ext>
              </a:extLst>
            </p:cNvPr>
            <p:cNvSpPr/>
            <p:nvPr/>
          </p:nvSpPr>
          <p:spPr>
            <a:xfrm>
              <a:off x="13298930" y="3869675"/>
              <a:ext cx="2745537" cy="426085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endParaRPr lang="de-DE" sz="1200" i="1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endParaRPr>
            </a:p>
          </p:txBody>
        </p:sp>
      </p:grpSp>
      <p:sp>
        <p:nvSpPr>
          <p:cNvPr id="2" name="Fußzeilenplatzhalter 20">
            <a:extLst>
              <a:ext uri="{FF2B5EF4-FFF2-40B4-BE49-F238E27FC236}">
                <a16:creationId xmlns:a16="http://schemas.microsoft.com/office/drawing/2014/main" id="{D96D8B76-6485-D127-D1FD-4494517A6EB7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  <p:sp>
        <p:nvSpPr>
          <p:cNvPr id="3" name="Rechteck 42">
            <a:extLst>
              <a:ext uri="{FF2B5EF4-FFF2-40B4-BE49-F238E27FC236}">
                <a16:creationId xmlns:a16="http://schemas.microsoft.com/office/drawing/2014/main" id="{B35E8F4C-F02D-E570-99C1-F3033BBC8DBB}"/>
              </a:ext>
            </a:extLst>
          </p:cNvPr>
          <p:cNvSpPr/>
          <p:nvPr/>
        </p:nvSpPr>
        <p:spPr>
          <a:xfrm>
            <a:off x="3634060" y="2604093"/>
            <a:ext cx="2494107" cy="36635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endParaRPr lang="de-DE" sz="1200" dirty="0">
              <a:solidFill>
                <a:schemeClr val="tx1"/>
              </a:solidFill>
              <a:latin typeface="Akkurat LL" panose="020B0504010101010104" pitchFamily="34" charset="77"/>
              <a:cs typeface="Akkurat LL" panose="020B0504010101010104" pitchFamily="34" charset="77"/>
            </a:endParaRP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de-DE" sz="1200" dirty="0">
              <a:solidFill>
                <a:schemeClr val="tx1"/>
              </a:solidFill>
              <a:latin typeface="Akkurat LL" panose="020B0504010101010104" pitchFamily="34" charset="77"/>
              <a:cs typeface="Akkurat LL" panose="020B0504010101010104" pitchFamily="34" charset="77"/>
            </a:endParaRPr>
          </a:p>
        </p:txBody>
      </p:sp>
      <p:sp>
        <p:nvSpPr>
          <p:cNvPr id="6" name="Rechteck 41">
            <a:extLst>
              <a:ext uri="{FF2B5EF4-FFF2-40B4-BE49-F238E27FC236}">
                <a16:creationId xmlns:a16="http://schemas.microsoft.com/office/drawing/2014/main" id="{161FC432-4B68-F6F9-B846-FC897325F08C}"/>
              </a:ext>
            </a:extLst>
          </p:cNvPr>
          <p:cNvSpPr/>
          <p:nvPr/>
        </p:nvSpPr>
        <p:spPr>
          <a:xfrm>
            <a:off x="6221414" y="5419296"/>
            <a:ext cx="2697745" cy="34121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r>
              <a:rPr lang="de-DE" sz="1200" dirty="0" err="1">
                <a:solidFill>
                  <a:schemeClr val="tx1"/>
                </a:solidFill>
                <a:latin typeface="Akkurat LL" panose="020B0504010101010104" pitchFamily="34" charset="77"/>
                <a:cs typeface="Akkurat LL" panose="020B0504010101010104" pitchFamily="34" charset="77"/>
              </a:rPr>
              <a:t/>
            </a:r>
            <a:endParaRPr lang="de-DE" sz="1200" dirty="0">
              <a:solidFill>
                <a:schemeClr val="tx1"/>
              </a:solidFill>
              <a:latin typeface="Akkurat LL" panose="020B0504010101010104" pitchFamily="34" charset="77"/>
              <a:cs typeface="Akkurat LL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239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BAED-180C-0903-A159-8B91437C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C96E495B-B510-F366-35A6-22AC80ACA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10993246" cy="987450"/>
          </a:xfrm>
        </p:spPr>
        <p:txBody>
          <a:bodyPr/>
          <a:lstStyle/>
          <a:p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76D950-5030-2DA8-5BCB-3ED30AA6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1835" y="644562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B2E0F84E-D367-4C0D-0735-D776AEE53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06FA6DE-D131-ADE3-C788-CFB54AB951F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21414" y="3831771"/>
            <a:ext cx="3351896" cy="2118180"/>
          </a:xfrm>
        </p:spPr>
        <p:txBody>
          <a:bodyPr/>
          <a:lstStyle/>
          <a:p>
            <a:r>
              <a:rPr lang="de-DE"/>
              <a:t/>
            </a:r>
          </a:p>
          <a:p>
            <a:r>
              <a:rPr lang="de-DE"/>
              <a:t/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436929-03C1-AB78-92ED-6DE8CE55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445624"/>
            <a:ext cx="3708400" cy="180000"/>
          </a:xfrm>
        </p:spPr>
        <p:txBody>
          <a:bodyPr/>
          <a:lstStyle/>
          <a:p>
            <a:endParaRPr lang="de-DE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522C114-05F0-FAA2-ECA6-72C372CEBF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35">
            <a:extLst>
              <a:ext uri="{FF2B5EF4-FFF2-40B4-BE49-F238E27FC236}">
                <a16:creationId xmlns:a16="http://schemas.microsoft.com/office/drawing/2014/main" id="{3A2D9D21-0C42-B040-8011-41532B32A5E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21413" y="2419690"/>
            <a:ext cx="5722147" cy="3530260"/>
          </a:xfrm>
        </p:spPr>
        <p:txBody>
          <a:bodyPr/>
          <a:lstStyle/>
          <a:p>
            <a:r>
              <a:rPr lang="de-DE" dirty="0"/>
              <a:t/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3" name="Textplatzhalter 32">
            <a:extLst>
              <a:ext uri="{FF2B5EF4-FFF2-40B4-BE49-F238E27FC236}">
                <a16:creationId xmlns:a16="http://schemas.microsoft.com/office/drawing/2014/main" id="{B3BC042E-C5A6-A770-AA53-994B7D21CC6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3524" y="2419690"/>
            <a:ext cx="5722147" cy="3530260"/>
          </a:xfrm>
        </p:spPr>
        <p:txBody>
          <a:bodyPr/>
          <a:lstStyle/>
          <a:p>
            <a:r>
              <a:rPr lang="de-DE" dirty="0"/>
              <a:t/>
            </a:r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7CE24D7A-A721-B300-1145-7767175E419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78609" y="3360417"/>
            <a:ext cx="5707062" cy="258953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  <a:r>
              <a:rPr lang="de-DE" sz="1600" i="1" dirty="0">
                <a:solidFill>
                  <a:schemeClr val="tx1"/>
                </a:solidFill>
                <a:cs typeface="Akkurat LL" panose="020B0504010101010104" pitchFamily="34" charset="77"/>
              </a:rPr>
              <a:t/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34">
            <a:extLst>
              <a:ext uri="{FF2B5EF4-FFF2-40B4-BE49-F238E27FC236}">
                <a16:creationId xmlns:a16="http://schemas.microsoft.com/office/drawing/2014/main" id="{2A308B09-05F6-13D2-FB9D-1A6DC90C1014}"/>
              </a:ext>
            </a:extLst>
          </p:cNvPr>
          <p:cNvSpPr txBox="1">
            <a:spLocks/>
          </p:cNvSpPr>
          <p:nvPr/>
        </p:nvSpPr>
        <p:spPr>
          <a:xfrm>
            <a:off x="6221413" y="3360418"/>
            <a:ext cx="5722147" cy="2589533"/>
          </a:xfrm>
          <a:prstGeom prst="rect">
            <a:avLst/>
          </a:prstGeom>
        </p:spPr>
        <p:txBody>
          <a:bodyPr vert="horz" wrap="square" lIns="288000" tIns="0" rIns="216000" bIns="0" rtlCol="0" anchor="t" anchorCtr="0">
            <a:noAutofit/>
          </a:bodyPr>
          <a:lstStyle>
            <a:lvl1pPr marL="230188" indent="-21907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50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</a:p>
          <a:p>
            <a:pPr marL="0" indent="0">
              <a:buNone/>
            </a:pPr>
            <a:r>
              <a:rPr lang="de-DE" dirty="0"/>
              <a:t/>
            </a:r>
            <a:r>
              <a:rPr lang="de-DE" sz="1600" i="1" dirty="0">
                <a:cs typeface="Akkurat LL" panose="020B0504010101010104" pitchFamily="34" charset="77"/>
              </a:rPr>
              <a:t/>
            </a:r>
          </a:p>
        </p:txBody>
      </p:sp>
      <p:sp>
        <p:nvSpPr>
          <p:cNvPr id="8" name="Fußzeilenplatzhalter 20">
            <a:extLst>
              <a:ext uri="{FF2B5EF4-FFF2-40B4-BE49-F238E27FC236}">
                <a16:creationId xmlns:a16="http://schemas.microsoft.com/office/drawing/2014/main" id="{DD4F531E-649E-7661-2C92-9A13EAA87B34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301607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F3B6F-A43B-4129-C171-B7392A71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B7740371-9A91-68CB-9E02-D2C1B368C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32B35BB-AF9F-9B2C-8CFD-FA3EAB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43DA02EB-9ECA-36EA-46D5-3A65D06C4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D359497F-B5E6-AA87-C1C4-1F7AA80A2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FFF8BE18-DF06-9228-03C9-AD89ADB80A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C61188C1-7CEF-5ABD-7010-1DEC18EC4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56219B8E-5627-1087-F8AF-25053EBC3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CB6B458A-B0D9-8DB2-EAED-BD2EA6A53C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8AB7180E-8770-094C-88DD-08B82DDF3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80167324-5BE3-C99E-22B4-F9764F372F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AC5C2847-BAB5-0E47-D84B-CD077AEAE2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/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E1EE7F28-7D78-0258-45AE-A507424676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58E3A40C-0941-0B3F-26F6-6D023727B1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AFD59030-4E40-048A-D7F5-E30ADCBF3C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211D8F2A-C9F3-B571-10EA-F7466398F0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32D9041F-B759-8935-AB8B-290200B49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273523CE-5CF3-69AB-6EF5-DA92D2AE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12F295D-4B30-B6BC-1EC2-2EA8F357F32A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DBA0395C-B8F0-D1E2-9544-F0712E50DCE9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2930C38-07EE-7136-9AB8-EE56129C8957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3DF81C55-8AD3-130C-0215-262DCBF4D492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9D02B84-8084-66B9-C464-AEAAC151940A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2E48F57A-4D8A-BE0F-B8E0-5F85FFDAE69B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4">
            <a:extLst>
              <a:ext uri="{FF2B5EF4-FFF2-40B4-BE49-F238E27FC236}">
                <a16:creationId xmlns:a16="http://schemas.microsoft.com/office/drawing/2014/main" id="{BCF3375A-9995-2E6F-EA9E-D3BE5529B4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1" name="Textplatzhalter 98">
            <a:extLst>
              <a:ext uri="{FF2B5EF4-FFF2-40B4-BE49-F238E27FC236}">
                <a16:creationId xmlns:a16="http://schemas.microsoft.com/office/drawing/2014/main" id="{0DAA9E95-CA19-E17C-0D4F-93F91BD61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2" name="Textplatzhalter 101">
            <a:extLst>
              <a:ext uri="{FF2B5EF4-FFF2-40B4-BE49-F238E27FC236}">
                <a16:creationId xmlns:a16="http://schemas.microsoft.com/office/drawing/2014/main" id="{04B5625D-1B6E-E559-2D4D-A65B54D597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3" name="Textplatzhalter 103">
            <a:extLst>
              <a:ext uri="{FF2B5EF4-FFF2-40B4-BE49-F238E27FC236}">
                <a16:creationId xmlns:a16="http://schemas.microsoft.com/office/drawing/2014/main" id="{30059E5C-10E4-7C39-1437-C94F1B0602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E4DECA0F-DA33-4177-D855-6B630F97C56B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25513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BED2-38FD-0CF5-F033-B3AB87247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C0C4DF-F086-6D58-AC5C-974BD68F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2B8036-2CFB-AEB7-145F-A31E04BE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9F832A1-3626-A20F-2DDD-DD840A4D6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4" y="663423"/>
            <a:ext cx="11133307" cy="495007"/>
          </a:xfrm>
        </p:spPr>
        <p:txBody>
          <a:bodyPr/>
          <a:lstStyle/>
          <a:p>
            <a:r>
              <a:rPr lang="en-DE" dirty="0"/>
              <a:t>OTHER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856B2-9610-5558-AA3C-A114D23D0596}"/>
              </a:ext>
            </a:extLst>
          </p:cNvPr>
          <p:cNvSpPr txBox="1"/>
          <p:nvPr/>
        </p:nvSpPr>
        <p:spPr>
          <a:xfrm>
            <a:off x="3496796" y="2986419"/>
            <a:ext cx="84316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From your perspective, are there any unresolved issues, critical topics, or concerns that need to be addressed? </a:t>
            </a:r>
          </a:p>
          <a:p>
            <a:endParaRPr lang="en-GB" sz="2000" dirty="0">
              <a:latin typeface="+mn-lt"/>
            </a:endParaRPr>
          </a:p>
          <a:p>
            <a:r>
              <a:rPr lang="en-GB" sz="2000" dirty="0">
                <a:latin typeface="+mn-lt"/>
              </a:rPr>
              <a:t>Please feel free to raise them now so we can discuss and resolve them together.</a:t>
            </a:r>
            <a:endParaRPr lang="de-DE" sz="2800" dirty="0">
              <a:solidFill>
                <a:schemeClr val="tx1"/>
              </a:solidFill>
              <a:latin typeface="+mn-lt"/>
              <a:cs typeface="Akkurat LL" panose="020B0504010101010104" pitchFamily="34" charset="77"/>
            </a:endParaRPr>
          </a:p>
        </p:txBody>
      </p:sp>
      <p:pic>
        <p:nvPicPr>
          <p:cNvPr id="6" name="Grafik 7" descr="Projektorleinwand Silhouette">
            <a:extLst>
              <a:ext uri="{FF2B5EF4-FFF2-40B4-BE49-F238E27FC236}">
                <a16:creationId xmlns:a16="http://schemas.microsoft.com/office/drawing/2014/main" id="{96B2584D-A949-72F9-11A7-B2FD0F38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6330" y="2190250"/>
            <a:ext cx="3223387" cy="3223554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3A766ED8-8A74-CFDB-A605-B02453C9B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199842"/>
            <a:ext cx="5707064" cy="220894"/>
          </a:xfrm>
        </p:spPr>
        <p:txBody>
          <a:bodyPr/>
          <a:lstStyle/>
          <a:p>
            <a:r>
              <a:rPr lang="en-US" dirty="0">
                <a:solidFill>
                  <a:srgbClr val="323232"/>
                </a:solidFill>
              </a:rPr>
              <a:t>DISCUSSION</a:t>
            </a:r>
            <a:endParaRPr lang="en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F0C80ED2-8C82-F9F9-89C6-E39673CD063C}"/>
              </a:ext>
            </a:extLst>
          </p:cNvPr>
          <p:cNvSpPr txBox="1">
            <a:spLocks/>
          </p:cNvSpPr>
          <p:nvPr/>
        </p:nvSpPr>
        <p:spPr>
          <a:xfrm>
            <a:off x="4226486" y="644562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205206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245E-D7B4-A1CB-420A-0FA3F87E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E53C3D35-C166-A396-56EA-76EFF1BE6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460A938A-22DA-F0D6-AEA4-13380257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229427B4-353E-78CD-C95C-BC7914265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8A4A440B-C256-1F29-8397-6F46150F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67D107DD-24B2-EE4B-0937-7700D1D58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7DDC29C3-80D4-7319-CAAF-6C4A3D248D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824721CE-91E3-5AA3-E6A2-6DBBB92A97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237D6442-6342-5BDE-85AE-B6D62C39ED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93EAA4F6-BE84-8ECD-C3FF-1F48F29514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78BE2435-6B59-3F77-6DD3-B92DB2A0BD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22CD39FE-68D6-931C-2DB9-6F51CC35AC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BF23F882-5534-7ED3-DA96-03EE624F30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040D8B98-3DF0-CC3E-34B3-9F4070F2A34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A2BC3593-930A-C306-0885-65AE622AA1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072F3CDF-0F1F-0A57-01A3-DBA05C54E3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/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F242AD16-2B52-9124-1A79-47435532280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BA0D4D2D-AB07-FED0-AD10-60A81439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A8F6418-88BC-7882-C9E7-D699D72A5A34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94B06666-6C26-7E17-756A-093EB5461B42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757077-0CD1-C1FE-C6A0-01994D5BDD16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E06F0E8-1281-F57C-E794-9DEBE220BBC8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89AD386B-88EF-5272-7653-D1B31E3E2C09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B1193F78-56AF-B89D-F501-EAA48AD2B996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4">
            <a:extLst>
              <a:ext uri="{FF2B5EF4-FFF2-40B4-BE49-F238E27FC236}">
                <a16:creationId xmlns:a16="http://schemas.microsoft.com/office/drawing/2014/main" id="{BCEB2380-2691-6740-D561-FE718D644E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1" name="Textplatzhalter 98">
            <a:extLst>
              <a:ext uri="{FF2B5EF4-FFF2-40B4-BE49-F238E27FC236}">
                <a16:creationId xmlns:a16="http://schemas.microsoft.com/office/drawing/2014/main" id="{44D002F6-2B7A-6735-AFB5-7E3909743F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2" name="Textplatzhalter 101">
            <a:extLst>
              <a:ext uri="{FF2B5EF4-FFF2-40B4-BE49-F238E27FC236}">
                <a16:creationId xmlns:a16="http://schemas.microsoft.com/office/drawing/2014/main" id="{DFB1CA42-ECEF-81E7-7D2C-3C99DAE53F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3" name="Textplatzhalter 103">
            <a:extLst>
              <a:ext uri="{FF2B5EF4-FFF2-40B4-BE49-F238E27FC236}">
                <a16:creationId xmlns:a16="http://schemas.microsoft.com/office/drawing/2014/main" id="{EE810B43-4908-D0B8-6A03-EEADC053BF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7E20D8A5-848F-FCF0-AB46-15D8BE66C38B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36664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1C23F924-758F-A8EA-B6BD-98497224D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67C890D8-EFC1-77F5-EC5D-599DFD9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2994104B-2378-528B-3DE8-895C446C6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 dirty="0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3690D704-A3EF-9A9B-C438-6C901D038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95" name="Textplatzhalter 94">
            <a:extLst>
              <a:ext uri="{FF2B5EF4-FFF2-40B4-BE49-F238E27FC236}">
                <a16:creationId xmlns:a16="http://schemas.microsoft.com/office/drawing/2014/main" id="{E5984FB5-0F0E-ADF1-6D33-D0752A645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218EFEB3-7FE9-2A91-A442-22D0391F4D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/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6974CEC0-244B-85F3-7C48-29A1FEA254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10027BF8-874A-A4F7-A9CA-68E51BACC6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99" name="Textplatzhalter 98">
            <a:extLst>
              <a:ext uri="{FF2B5EF4-FFF2-40B4-BE49-F238E27FC236}">
                <a16:creationId xmlns:a16="http://schemas.microsoft.com/office/drawing/2014/main" id="{006C27B1-9906-1BC2-1D8E-3CB5F62FA6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C4F7E571-B165-18C0-7A08-26609A19FF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/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873BFCB0-0CAF-1861-23FE-FA3933B4FA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2" name="Textplatzhalter 101">
            <a:extLst>
              <a:ext uri="{FF2B5EF4-FFF2-40B4-BE49-F238E27FC236}">
                <a16:creationId xmlns:a16="http://schemas.microsoft.com/office/drawing/2014/main" id="{B4FD71E0-F2ED-C5C4-AB35-E626A5CCB11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591E950D-B5B0-7B3E-411D-DC5997544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/>
              <a:t>04</a:t>
            </a:r>
          </a:p>
        </p:txBody>
      </p:sp>
      <p:sp>
        <p:nvSpPr>
          <p:cNvPr id="104" name="Textplatzhalter 103">
            <a:extLst>
              <a:ext uri="{FF2B5EF4-FFF2-40B4-BE49-F238E27FC236}">
                <a16:creationId xmlns:a16="http://schemas.microsoft.com/office/drawing/2014/main" id="{E30F0F42-A6EF-D474-BD77-BFD25A3EE0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79598858-16C3-69AC-2CC7-9ABF385B19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/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E2CCB2E9-F72A-17B1-273A-4C416030B3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9BFE97DD-8EFA-7F03-ED73-7996653C99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FB362F47-C9D9-BCAA-AB2F-46E7FAA669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 dirty="0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CC55C1E5-D87A-6972-6DCE-8739780B5F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/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9A1421C2-8D88-FD20-C5A3-D55B3F796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50A51443-ECC5-9846-2D6A-4326C8BD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B88C34C-B40F-4F28-9396-D4BA7252BF97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7759D2B7-DF67-6819-E111-A2C9C50DA62E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B3314FA-FFA6-1798-1934-570C11B8239C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457938F-4D8B-61DF-8486-0E9F116770D1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BE11F81-09DF-7419-B2A9-0BF84629C3BE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B64530AE-72A1-7EEC-0AB5-2316DC1C84A7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0">
            <a:extLst>
              <a:ext uri="{FF2B5EF4-FFF2-40B4-BE49-F238E27FC236}">
                <a16:creationId xmlns:a16="http://schemas.microsoft.com/office/drawing/2014/main" id="{41B0863A-A006-AAEF-456F-EFFC94C670BD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40169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F2694-AFC7-A3A3-6101-B29037A5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9E8EEA-AED1-2BCC-F342-3B4E5E43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2771CA70-2F49-E39F-CA77-02B04ED07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C7315A-C968-A8DC-3970-8BC9CE21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204C631-ED8E-ACE7-554F-C1FDCAFE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4" y="663423"/>
            <a:ext cx="11133307" cy="495007"/>
          </a:xfrm>
        </p:spPr>
        <p:txBody>
          <a:bodyPr/>
          <a:lstStyle/>
          <a:p>
            <a:r>
              <a:rPr lang="en-DE" sz="4000" dirty="0">
                <a:solidFill>
                  <a:schemeClr val="tx1"/>
                </a:solidFill>
              </a:rPr>
              <a:t>THANK YOU!!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41025-A1C7-896F-40C3-0CA6CB099DE2}"/>
              </a:ext>
            </a:extLst>
          </p:cNvPr>
          <p:cNvSpPr txBox="1"/>
          <p:nvPr/>
        </p:nvSpPr>
        <p:spPr>
          <a:xfrm>
            <a:off x="1861457" y="3152001"/>
            <a:ext cx="423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solidFill>
                  <a:srgbClr val="000000"/>
                </a:solidFill>
                <a:latin typeface="Akkurat LL"/>
              </a:rPr>
              <a:t>How</a:t>
            </a:r>
            <a:r>
              <a:rPr lang="de-DE" dirty="0">
                <a:solidFill>
                  <a:srgbClr val="000000"/>
                </a:solidFill>
                <a:latin typeface="Akkurat LL"/>
              </a:rPr>
              <a:t> do </a:t>
            </a:r>
            <a:r>
              <a:rPr lang="de-DE" dirty="0" err="1">
                <a:solidFill>
                  <a:srgbClr val="000000"/>
                </a:solidFill>
                <a:latin typeface="Akkurat LL"/>
              </a:rPr>
              <a:t>you</a:t>
            </a:r>
            <a:r>
              <a:rPr lang="de-DE" dirty="0">
                <a:solidFill>
                  <a:srgbClr val="000000"/>
                </a:solidFill>
                <a:latin typeface="Akkurat LL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kkurat LL"/>
              </a:rPr>
              <a:t>feel</a:t>
            </a:r>
            <a:r>
              <a:rPr lang="de-DE" dirty="0">
                <a:solidFill>
                  <a:srgbClr val="000000"/>
                </a:solidFill>
                <a:latin typeface="Akkurat LL"/>
              </a:rPr>
              <a:t> after </a:t>
            </a:r>
            <a:r>
              <a:rPr lang="de-DE" dirty="0" err="1">
                <a:solidFill>
                  <a:srgbClr val="000000"/>
                </a:solidFill>
                <a:latin typeface="Akkurat LL"/>
              </a:rPr>
              <a:t>the</a:t>
            </a:r>
            <a:r>
              <a:rPr lang="de-DE" dirty="0">
                <a:solidFill>
                  <a:srgbClr val="000000"/>
                </a:solidFill>
                <a:latin typeface="Akkurat LL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kkurat LL"/>
              </a:rPr>
              <a:t>kick-off</a:t>
            </a:r>
            <a:r>
              <a:rPr lang="de-DE" dirty="0">
                <a:solidFill>
                  <a:srgbClr val="000000"/>
                </a:solidFill>
                <a:latin typeface="Akkurat LL"/>
              </a:rPr>
              <a:t>?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kurat LL"/>
              <a:ea typeface="+mn-ea"/>
              <a:cs typeface="+mn-cs"/>
            </a:endParaRPr>
          </a:p>
        </p:txBody>
      </p:sp>
      <p:pic>
        <p:nvPicPr>
          <p:cNvPr id="6" name="Grafik 7" descr="Projektorleinwand Silhouette">
            <a:extLst>
              <a:ext uri="{FF2B5EF4-FFF2-40B4-BE49-F238E27FC236}">
                <a16:creationId xmlns:a16="http://schemas.microsoft.com/office/drawing/2014/main" id="{C3A4A3F0-6D7E-7DDD-BBA7-E01D701C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924" y="2760677"/>
            <a:ext cx="1506632" cy="1506710"/>
          </a:xfrm>
          <a:prstGeom prst="rect">
            <a:avLst/>
          </a:prstGeom>
        </p:spPr>
      </p:pic>
      <p:pic>
        <p:nvPicPr>
          <p:cNvPr id="7" name="Graphic 6" descr="Thumbs up sign outline">
            <a:extLst>
              <a:ext uri="{FF2B5EF4-FFF2-40B4-BE49-F238E27FC236}">
                <a16:creationId xmlns:a16="http://schemas.microsoft.com/office/drawing/2014/main" id="{79E81252-8EE4-C7E3-6DA1-825ADBEA2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6899" y="3061900"/>
            <a:ext cx="549533" cy="549533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17875922-7C61-8340-9B20-5D1679481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0911" y="3057889"/>
            <a:ext cx="549533" cy="5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5135-99B2-4CE3-6C54-07905045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DBDC6422-55CC-2DBB-7224-9D6D07542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083A702-525F-BEEC-FDC3-793AFF3D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B8F1E42E-02A3-CC31-7D39-BFB86C14C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FD586E13-0DB9-38B8-F198-53D1BFD71C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B89C66FC-68F1-1A3D-84B2-E535C39779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A267EFAF-6EA6-BFD9-1229-77C7C979F2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0F8D185B-F222-74EC-DA45-0358EEFBDC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9DE8561F-F752-9AE4-F2FD-9295383E4E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9A0D965E-1313-F6BA-BEE8-7784DAFEE8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69E410DE-603C-D380-3794-30787687257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E6F5B9F1-0A2B-80FC-537F-9F4E47A432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729D31DA-7159-64D0-421D-E2119EF22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E37EBF4F-AEF6-10F6-C083-36ED586533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3047DA30-3888-540C-6F8B-41F8E2F480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2279C53E-EAA1-C56B-21B1-12B76FD4F6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0F58BB8D-6CA9-403C-25F5-AE36478F51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760DD1AF-5C05-D8A4-294E-4E94D14B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F6243B4-562F-BF48-99C5-4C06B5B9AC55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373D624-3F73-507B-6E39-6790952A1E4B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52E7278-CB5A-E227-63C5-1E9AAF714720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FF4C1422-EF99-D3ED-E366-F77D1AAE5404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9294F638-3DFA-3465-A034-B36508EE6209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731F305F-7A20-C9B9-E779-F51660950616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94">
            <a:extLst>
              <a:ext uri="{FF2B5EF4-FFF2-40B4-BE49-F238E27FC236}">
                <a16:creationId xmlns:a16="http://schemas.microsoft.com/office/drawing/2014/main" id="{0415DF87-BE59-2950-B94C-6001FE618E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5" name="Textplatzhalter 98">
            <a:extLst>
              <a:ext uri="{FF2B5EF4-FFF2-40B4-BE49-F238E27FC236}">
                <a16:creationId xmlns:a16="http://schemas.microsoft.com/office/drawing/2014/main" id="{34B9BACF-3ED1-1ED7-0FD7-B89A2C6DC0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6" name="Textplatzhalter 101">
            <a:extLst>
              <a:ext uri="{FF2B5EF4-FFF2-40B4-BE49-F238E27FC236}">
                <a16:creationId xmlns:a16="http://schemas.microsoft.com/office/drawing/2014/main" id="{36582D43-E132-46EA-E894-91C51DB775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7" name="Textplatzhalter 103">
            <a:extLst>
              <a:ext uri="{FF2B5EF4-FFF2-40B4-BE49-F238E27FC236}">
                <a16:creationId xmlns:a16="http://schemas.microsoft.com/office/drawing/2014/main" id="{A04541BF-1100-20A9-576A-0EF2DA8211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8" name="Fußzeilenplatzhalter 20">
            <a:extLst>
              <a:ext uri="{FF2B5EF4-FFF2-40B4-BE49-F238E27FC236}">
                <a16:creationId xmlns:a16="http://schemas.microsoft.com/office/drawing/2014/main" id="{D1B86032-DA9A-ACC2-D641-94F3A3E00E96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425217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62B0-8B6B-FECF-0F8A-A01586BD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75CBB-2624-171F-E5D2-28BB89B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371C1B5-D2F0-7960-D189-501E957E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7E4DDE8-56DB-B77A-4C52-206724CA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8715B-58C3-17D3-F4FC-B066B28F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4" y="663423"/>
            <a:ext cx="10879353" cy="495007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+mn-lt"/>
              </a:rPr>
              <a:t>B</a:t>
            </a:r>
            <a:r>
              <a:rPr lang="en-DE" sz="4000" dirty="0">
                <a:solidFill>
                  <a:schemeClr val="tx1"/>
                </a:solidFill>
                <a:latin typeface="+mn-lt"/>
              </a:rPr>
              <a:t>efore we start</a:t>
            </a:r>
            <a:endParaRPr lang="en-DE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CCF43-60C6-A79D-AC54-A9A897C31E28}"/>
              </a:ext>
            </a:extLst>
          </p:cNvPr>
          <p:cNvSpPr txBox="1"/>
          <p:nvPr/>
        </p:nvSpPr>
        <p:spPr>
          <a:xfrm>
            <a:off x="348343" y="2828835"/>
            <a:ext cx="541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/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/>
            </a:r>
          </a:p>
        </p:txBody>
      </p:sp>
      <p:sp>
        <p:nvSpPr>
          <p:cNvPr id="8" name="Fußzeilenplatzhalter 20">
            <a:extLst>
              <a:ext uri="{FF2B5EF4-FFF2-40B4-BE49-F238E27FC236}">
                <a16:creationId xmlns:a16="http://schemas.microsoft.com/office/drawing/2014/main" id="{5ADABD60-8E90-E75F-2890-A61618A4A92D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242801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13F2F-FC7B-A68E-838B-B7399525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 91">
            <a:extLst>
              <a:ext uri="{FF2B5EF4-FFF2-40B4-BE49-F238E27FC236}">
                <a16:creationId xmlns:a16="http://schemas.microsoft.com/office/drawing/2014/main" id="{B7AB37ED-B73C-8C82-E21F-C98F9083E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98166451-BD7E-CE65-0990-D54A6165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3" name="Textplatzhalter 92">
            <a:extLst>
              <a:ext uri="{FF2B5EF4-FFF2-40B4-BE49-F238E27FC236}">
                <a16:creationId xmlns:a16="http://schemas.microsoft.com/office/drawing/2014/main" id="{0EB0C329-948F-9893-AB68-9CB035B786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20" y="2285844"/>
            <a:ext cx="2928902" cy="424796"/>
          </a:xfrm>
        </p:spPr>
        <p:txBody>
          <a:bodyPr/>
          <a:lstStyle/>
          <a:p>
            <a:r>
              <a:rPr lang="de-DE"/>
              <a:t>{{SECTION_1_NAME}}</a:t>
            </a:r>
          </a:p>
        </p:txBody>
      </p:sp>
      <p:sp>
        <p:nvSpPr>
          <p:cNvPr id="94" name="Textplatzhalter 93">
            <a:extLst>
              <a:ext uri="{FF2B5EF4-FFF2-40B4-BE49-F238E27FC236}">
                <a16:creationId xmlns:a16="http://schemas.microsoft.com/office/drawing/2014/main" id="{A924B0C0-D037-2AF1-FDDD-81A976A3C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6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AA7BDDEF-8315-B0CE-5D23-B8394708A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9506" y="3019637"/>
            <a:ext cx="1728788" cy="859210"/>
          </a:xfrm>
        </p:spPr>
        <p:txBody>
          <a:bodyPr/>
          <a:lstStyle/>
          <a:p>
            <a:r>
              <a:rPr lang="de-DE"/>
              <a:t>02</a:t>
            </a:r>
          </a:p>
        </p:txBody>
      </p:sp>
      <p:sp>
        <p:nvSpPr>
          <p:cNvPr id="97" name="Textplatzhalter 96">
            <a:extLst>
              <a:ext uri="{FF2B5EF4-FFF2-40B4-BE49-F238E27FC236}">
                <a16:creationId xmlns:a16="http://schemas.microsoft.com/office/drawing/2014/main" id="{CA963A53-775C-ACA6-B950-3466907353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{{SECTION_1_PAGE}}</a:t>
            </a:r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7FB47AB3-04D8-1220-5938-F107BE4BF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{{SECTION_2_PAGE}}</a:t>
            </a:r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3D78C0B2-CBCF-61C7-3B85-74A0430289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9506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1" name="Textplatzhalter 100">
            <a:extLst>
              <a:ext uri="{FF2B5EF4-FFF2-40B4-BE49-F238E27FC236}">
                <a16:creationId xmlns:a16="http://schemas.microsoft.com/office/drawing/2014/main" id="{3879E703-5A8B-7E8D-41EC-11EE0C9733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{{SECTION_3_PAGE}}</a:t>
            </a:r>
          </a:p>
        </p:txBody>
      </p:sp>
      <p:sp>
        <p:nvSpPr>
          <p:cNvPr id="103" name="Textplatzhalter 102">
            <a:extLst>
              <a:ext uri="{FF2B5EF4-FFF2-40B4-BE49-F238E27FC236}">
                <a16:creationId xmlns:a16="http://schemas.microsoft.com/office/drawing/2014/main" id="{B26043DA-42D5-D6C7-24D2-AC78B7FAF4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9527" y="197076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05" name="Textplatzhalter 104">
            <a:extLst>
              <a:ext uri="{FF2B5EF4-FFF2-40B4-BE49-F238E27FC236}">
                <a16:creationId xmlns:a16="http://schemas.microsoft.com/office/drawing/2014/main" id="{7CECC82A-AA55-1DD0-04AA-6FFE8CFAD5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9527" y="301963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06" name="Textplatzhalter 105">
            <a:extLst>
              <a:ext uri="{FF2B5EF4-FFF2-40B4-BE49-F238E27FC236}">
                <a16:creationId xmlns:a16="http://schemas.microsoft.com/office/drawing/2014/main" id="{7CDC6DAD-C0B6-6B15-1DED-586D81425F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{{SECTION_4_PAGE}}</a:t>
            </a:r>
          </a:p>
        </p:txBody>
      </p:sp>
      <p:sp>
        <p:nvSpPr>
          <p:cNvPr id="107" name="Textplatzhalter 106">
            <a:extLst>
              <a:ext uri="{FF2B5EF4-FFF2-40B4-BE49-F238E27FC236}">
                <a16:creationId xmlns:a16="http://schemas.microsoft.com/office/drawing/2014/main" id="{178099F2-7DC7-26FE-2CE1-A5A539A6B4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{{SECTION_5_PAGE}}</a:t>
            </a:r>
          </a:p>
        </p:txBody>
      </p:sp>
      <p:sp>
        <p:nvSpPr>
          <p:cNvPr id="108" name="Textplatzhalter 107">
            <a:extLst>
              <a:ext uri="{FF2B5EF4-FFF2-40B4-BE49-F238E27FC236}">
                <a16:creationId xmlns:a16="http://schemas.microsoft.com/office/drawing/2014/main" id="{2ADF3A51-BDC3-A7F9-B75B-D6156A8B5F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1841" y="4383584"/>
            <a:ext cx="2928902" cy="424796"/>
          </a:xfrm>
        </p:spPr>
        <p:txBody>
          <a:bodyPr/>
          <a:lstStyle/>
          <a:p>
            <a:r>
              <a:rPr lang="de-DE" dirty="0"/>
              <a:t>{{SECTION_6_NAME}}</a:t>
            </a:r>
          </a:p>
        </p:txBody>
      </p:sp>
      <p:sp>
        <p:nvSpPr>
          <p:cNvPr id="109" name="Textplatzhalter 108">
            <a:extLst>
              <a:ext uri="{FF2B5EF4-FFF2-40B4-BE49-F238E27FC236}">
                <a16:creationId xmlns:a16="http://schemas.microsoft.com/office/drawing/2014/main" id="{65E8A305-6AA9-5E1C-A704-98F4B7A81FB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9527" y="4068507"/>
            <a:ext cx="1728788" cy="859210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10" name="Textplatzhalter 109">
            <a:extLst>
              <a:ext uri="{FF2B5EF4-FFF2-40B4-BE49-F238E27FC236}">
                <a16:creationId xmlns:a16="http://schemas.microsoft.com/office/drawing/2014/main" id="{F53831DB-2266-EC3B-4852-74ABAC7FFB2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{{SECTION_6_PAGE}}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20E19287-D6F8-1E25-3167-099BA5DC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87B0957-2658-28EC-F259-C9169018D8EE}"/>
              </a:ext>
            </a:extLst>
          </p:cNvPr>
          <p:cNvCxnSpPr>
            <a:cxnSpLocks/>
          </p:cNvCxnSpPr>
          <p:nvPr/>
        </p:nvCxnSpPr>
        <p:spPr>
          <a:xfrm>
            <a:off x="269505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2644005C-ABC3-78A9-B51A-1074DDC3B96F}"/>
              </a:ext>
            </a:extLst>
          </p:cNvPr>
          <p:cNvCxnSpPr>
            <a:cxnSpLocks/>
          </p:cNvCxnSpPr>
          <p:nvPr/>
        </p:nvCxnSpPr>
        <p:spPr>
          <a:xfrm>
            <a:off x="269505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6793B23-32C2-39CF-AAEE-12B7E898D1E9}"/>
              </a:ext>
            </a:extLst>
          </p:cNvPr>
          <p:cNvCxnSpPr>
            <a:cxnSpLocks/>
          </p:cNvCxnSpPr>
          <p:nvPr/>
        </p:nvCxnSpPr>
        <p:spPr>
          <a:xfrm>
            <a:off x="269505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84AEC740-B864-14CE-6DDD-00D2847CFCBA}"/>
              </a:ext>
            </a:extLst>
          </p:cNvPr>
          <p:cNvCxnSpPr>
            <a:cxnSpLocks/>
          </p:cNvCxnSpPr>
          <p:nvPr/>
        </p:nvCxnSpPr>
        <p:spPr>
          <a:xfrm>
            <a:off x="6359526" y="2983266"/>
            <a:ext cx="5581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9505E61-5D2F-C973-5CF4-49F890FD07B4}"/>
              </a:ext>
            </a:extLst>
          </p:cNvPr>
          <p:cNvCxnSpPr>
            <a:cxnSpLocks/>
          </p:cNvCxnSpPr>
          <p:nvPr/>
        </p:nvCxnSpPr>
        <p:spPr>
          <a:xfrm>
            <a:off x="6359526" y="4032135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5458C0D3-8B15-00DD-DDC3-5D146506BE4D}"/>
              </a:ext>
            </a:extLst>
          </p:cNvPr>
          <p:cNvCxnSpPr>
            <a:cxnSpLocks/>
          </p:cNvCxnSpPr>
          <p:nvPr/>
        </p:nvCxnSpPr>
        <p:spPr>
          <a:xfrm>
            <a:off x="6359526" y="5071579"/>
            <a:ext cx="55816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4">
            <a:extLst>
              <a:ext uri="{FF2B5EF4-FFF2-40B4-BE49-F238E27FC236}">
                <a16:creationId xmlns:a16="http://schemas.microsoft.com/office/drawing/2014/main" id="{AEA089D7-5E27-B777-EC0C-61BA5683EC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1820" y="3334714"/>
            <a:ext cx="2928902" cy="424796"/>
          </a:xfrm>
        </p:spPr>
        <p:txBody>
          <a:bodyPr/>
          <a:lstStyle/>
          <a:p>
            <a:r>
              <a:rPr lang="de-DE" dirty="0"/>
              <a:t>{{SECTION_2_NAME}}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1" name="Textplatzhalter 98">
            <a:extLst>
              <a:ext uri="{FF2B5EF4-FFF2-40B4-BE49-F238E27FC236}">
                <a16:creationId xmlns:a16="http://schemas.microsoft.com/office/drawing/2014/main" id="{FB42428E-B3BE-2ED8-6A82-AEA2C57814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1820" y="4383584"/>
            <a:ext cx="2928902" cy="424796"/>
          </a:xfrm>
        </p:spPr>
        <p:txBody>
          <a:bodyPr/>
          <a:lstStyle/>
          <a:p>
            <a:r>
              <a:rPr lang="de-DE" dirty="0" err="1"/>
              <a:t>{{SECTION_3_NAME}}</a:t>
            </a:r>
            <a:endParaRPr lang="de-DE" dirty="0"/>
          </a:p>
        </p:txBody>
      </p:sp>
      <p:sp>
        <p:nvSpPr>
          <p:cNvPr id="12" name="Textplatzhalter 101">
            <a:extLst>
              <a:ext uri="{FF2B5EF4-FFF2-40B4-BE49-F238E27FC236}">
                <a16:creationId xmlns:a16="http://schemas.microsoft.com/office/drawing/2014/main" id="{4D8F6046-372E-3406-B149-2EDB54C930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1841" y="2285844"/>
            <a:ext cx="2928902" cy="424796"/>
          </a:xfrm>
        </p:spPr>
        <p:txBody>
          <a:bodyPr/>
          <a:lstStyle/>
          <a:p>
            <a:r>
              <a:rPr lang="de-DE" dirty="0" err="1"/>
              <a:t>{{SECTION_4_NAME}}</a:t>
            </a:r>
            <a:endParaRPr lang="de-DE" dirty="0"/>
          </a:p>
        </p:txBody>
      </p:sp>
      <p:sp>
        <p:nvSpPr>
          <p:cNvPr id="13" name="Textplatzhalter 103">
            <a:extLst>
              <a:ext uri="{FF2B5EF4-FFF2-40B4-BE49-F238E27FC236}">
                <a16:creationId xmlns:a16="http://schemas.microsoft.com/office/drawing/2014/main" id="{CD4AAAB8-0F0F-A7FA-DE56-F15458AD10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1841" y="3334714"/>
            <a:ext cx="2928902" cy="424796"/>
          </a:xfrm>
        </p:spPr>
        <p:txBody>
          <a:bodyPr/>
          <a:lstStyle/>
          <a:p>
            <a:r>
              <a:rPr lang="de-DE" dirty="0"/>
              <a:t>{{SECTION_5_NAME}}</a:t>
            </a:r>
            <a:r>
              <a:rPr lang="de-DE" dirty="0" err="1"/>
              <a:t/>
            </a:r>
            <a:endParaRPr lang="de-DE" dirty="0"/>
          </a:p>
        </p:txBody>
      </p:sp>
      <p:sp>
        <p:nvSpPr>
          <p:cNvPr id="14" name="Fußzeilenplatzhalter 20">
            <a:extLst>
              <a:ext uri="{FF2B5EF4-FFF2-40B4-BE49-F238E27FC236}">
                <a16:creationId xmlns:a16="http://schemas.microsoft.com/office/drawing/2014/main" id="{85F8CAB9-9846-F3CB-AD42-FE79435C3A4B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192749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65A0F-FECC-FF42-D5E9-633F4B2B7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10546932" cy="495007"/>
          </a:xfrm>
        </p:spPr>
        <p:txBody>
          <a:bodyPr/>
          <a:lstStyle/>
          <a:p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endParaRPr lang="en-US" dirty="0">
              <a:latin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2CE01-11DD-5F62-468B-200EA4FB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381" y="6470254"/>
            <a:ext cx="1726639" cy="180000"/>
          </a:xfrm>
        </p:spPr>
        <p:txBody>
          <a:bodyPr/>
          <a:lstStyle/>
          <a:p>
            <a:fld id="{CD4E02FD-C3A1-7C44-8124-2051456A821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4A2CA09-7452-614C-786F-85AE66E04D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FB3BB66-1DE7-D91B-5A09-8DD5423A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980" y="6473179"/>
            <a:ext cx="3708400" cy="180000"/>
          </a:xfrm>
        </p:spPr>
        <p:txBody>
          <a:bodyPr/>
          <a:lstStyle/>
          <a:p>
            <a:r>
              <a:rPr lang="de-DE" dirty="0"/>
              <a:t>CONFIDENTIAL</a:t>
            </a:r>
          </a:p>
        </p:txBody>
      </p:sp>
      <p:sp>
        <p:nvSpPr>
          <p:cNvPr id="2" name="Textfeld 8">
            <a:extLst>
              <a:ext uri="{FF2B5EF4-FFF2-40B4-BE49-F238E27FC236}">
                <a16:creationId xmlns:a16="http://schemas.microsoft.com/office/drawing/2014/main" id="{BC058C67-F4ED-A461-7600-7F3EB647378B}"/>
              </a:ext>
            </a:extLst>
          </p:cNvPr>
          <p:cNvSpPr txBox="1"/>
          <p:nvPr/>
        </p:nvSpPr>
        <p:spPr>
          <a:xfrm>
            <a:off x="4633673" y="64212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43685E9-DD1D-E7F7-4539-7F6EA1ED235C}"/>
              </a:ext>
            </a:extLst>
          </p:cNvPr>
          <p:cNvSpPr txBox="1">
            <a:spLocks/>
          </p:cNvSpPr>
          <p:nvPr/>
        </p:nvSpPr>
        <p:spPr>
          <a:xfrm>
            <a:off x="1028622" y="3844188"/>
            <a:ext cx="1645571" cy="818496"/>
          </a:xfrm>
          <a:prstGeom prst="rect">
            <a:avLst/>
          </a:prstGeom>
          <a:noFill/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PAIN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60A96D2-CFA8-9F07-1009-71DC219285CE}"/>
              </a:ext>
            </a:extLst>
          </p:cNvPr>
          <p:cNvSpPr txBox="1">
            <a:spLocks/>
          </p:cNvSpPr>
          <p:nvPr/>
        </p:nvSpPr>
        <p:spPr>
          <a:xfrm>
            <a:off x="5408979" y="3927428"/>
            <a:ext cx="729789" cy="495007"/>
          </a:xfrm>
          <a:prstGeom prst="rect">
            <a:avLst/>
          </a:prstGeom>
          <a:noFill/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DATA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F769C8F-5721-41E4-E6E8-89BCF73EBEA5}"/>
              </a:ext>
            </a:extLst>
          </p:cNvPr>
          <p:cNvSpPr txBox="1">
            <a:spLocks/>
          </p:cNvSpPr>
          <p:nvPr/>
        </p:nvSpPr>
        <p:spPr>
          <a:xfrm>
            <a:off x="2761500" y="1858126"/>
            <a:ext cx="1175855" cy="209254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Wavetable" pitchFamily="82" charset="0"/>
              </a:rPr>
              <a:t>x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EE13BC1-5BEB-B221-B3AB-8527A8EAC328}"/>
              </a:ext>
            </a:extLst>
          </p:cNvPr>
          <p:cNvSpPr txBox="1">
            <a:spLocks/>
          </p:cNvSpPr>
          <p:nvPr/>
        </p:nvSpPr>
        <p:spPr>
          <a:xfrm>
            <a:off x="101984" y="-1817060"/>
            <a:ext cx="4303239" cy="574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Wavetable" pitchFamily="82" charset="0"/>
              </a:rPr>
              <a:t>P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4103715-3781-2151-E1D8-2F2B7AA3F61B}"/>
              </a:ext>
            </a:extLst>
          </p:cNvPr>
          <p:cNvSpPr txBox="1">
            <a:spLocks/>
          </p:cNvSpPr>
          <p:nvPr/>
        </p:nvSpPr>
        <p:spPr>
          <a:xfrm>
            <a:off x="4492530" y="-1412880"/>
            <a:ext cx="4303239" cy="574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Wavetable" pitchFamily="82" charset="0"/>
              </a:rPr>
              <a:t>D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46C7436-42C6-C24D-019F-4857A8173322}"/>
              </a:ext>
            </a:extLst>
          </p:cNvPr>
          <p:cNvSpPr txBox="1">
            <a:spLocks/>
          </p:cNvSpPr>
          <p:nvPr/>
        </p:nvSpPr>
        <p:spPr>
          <a:xfrm>
            <a:off x="6898930" y="1731777"/>
            <a:ext cx="1175855" cy="209254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>
                <a:latin typeface="Wavetable" pitchFamily="82" charset="0"/>
              </a:rPr>
              <a:t>=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Wavetable" pitchFamily="82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DAFF43D-E73B-DC32-106C-148306FADC91}"/>
              </a:ext>
            </a:extLst>
          </p:cNvPr>
          <p:cNvSpPr txBox="1">
            <a:spLocks/>
          </p:cNvSpPr>
          <p:nvPr/>
        </p:nvSpPr>
        <p:spPr>
          <a:xfrm>
            <a:off x="229925" y="4314305"/>
            <a:ext cx="2457016" cy="19681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20F1962-17E5-0B18-26AD-A09191DCBF19}"/>
              </a:ext>
            </a:extLst>
          </p:cNvPr>
          <p:cNvSpPr txBox="1">
            <a:spLocks/>
          </p:cNvSpPr>
          <p:nvPr/>
        </p:nvSpPr>
        <p:spPr>
          <a:xfrm>
            <a:off x="4546319" y="4314305"/>
            <a:ext cx="2457015" cy="182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/>
            </a:r>
          </a:p>
          <a:p>
            <a:r>
              <a:rPr lang="en-US" sz="1000" dirty="0">
                <a:solidFill>
                  <a:schemeClr val="tx1"/>
                </a:solidFill>
              </a:rPr>
              <a:t/>
            </a:r>
          </a:p>
          <a:p>
            <a:r>
              <a:rPr lang="en-US" sz="1000" dirty="0">
                <a:solidFill>
                  <a:schemeClr val="tx1"/>
                </a:solidFill>
              </a:rPr>
              <a:t/>
            </a:r>
          </a:p>
        </p:txBody>
      </p:sp>
      <p:sp>
        <p:nvSpPr>
          <p:cNvPr id="23" name="Fußzeilenplatzhalter 20">
            <a:extLst>
              <a:ext uri="{FF2B5EF4-FFF2-40B4-BE49-F238E27FC236}">
                <a16:creationId xmlns:a16="http://schemas.microsoft.com/office/drawing/2014/main" id="{40164ECE-8C91-D9D8-4DB4-C13D7D834AE9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0C81067-A86D-FE57-8355-1B968868FDAC}"/>
              </a:ext>
            </a:extLst>
          </p:cNvPr>
          <p:cNvSpPr txBox="1">
            <a:spLocks/>
          </p:cNvSpPr>
          <p:nvPr/>
        </p:nvSpPr>
        <p:spPr>
          <a:xfrm>
            <a:off x="8563972" y="4308930"/>
            <a:ext cx="3108075" cy="2279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>
              <a:spcBef>
                <a:spcPts val="200"/>
              </a:spcBef>
              <a:buNone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108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108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108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108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  <a:p>
            <a:pPr marL="108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54711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61E1-44B2-AC2F-F40E-F93B8C9CF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BF7198-441F-E1F3-EBC5-0C84165F3CBD}"/>
              </a:ext>
            </a:extLst>
          </p:cNvPr>
          <p:cNvCxnSpPr>
            <a:cxnSpLocks/>
          </p:cNvCxnSpPr>
          <p:nvPr/>
        </p:nvCxnSpPr>
        <p:spPr>
          <a:xfrm>
            <a:off x="2157482" y="3083858"/>
            <a:ext cx="409484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9A960"/>
                </a:gs>
                <a:gs pos="75000">
                  <a:schemeClr val="accent6"/>
                </a:gs>
                <a:gs pos="100000">
                  <a:srgbClr val="D5F89E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3D619-2E9B-7FB8-4A18-D13FB92D5536}"/>
              </a:ext>
            </a:extLst>
          </p:cNvPr>
          <p:cNvCxnSpPr>
            <a:cxnSpLocks/>
          </p:cNvCxnSpPr>
          <p:nvPr/>
        </p:nvCxnSpPr>
        <p:spPr>
          <a:xfrm>
            <a:off x="2157482" y="4973254"/>
            <a:ext cx="4094847" cy="7283"/>
          </a:xfrm>
          <a:prstGeom prst="line">
            <a:avLst/>
          </a:prstGeom>
          <a:ln w="25400">
            <a:gradFill flip="none" rotWithShape="1">
              <a:gsLst>
                <a:gs pos="0">
                  <a:srgbClr val="FFC000"/>
                </a:gs>
                <a:gs pos="100000">
                  <a:srgbClr val="D5F89E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4CA437-C93E-71B2-A455-03A6DCF88985}"/>
              </a:ext>
            </a:extLst>
          </p:cNvPr>
          <p:cNvCxnSpPr>
            <a:cxnSpLocks/>
          </p:cNvCxnSpPr>
          <p:nvPr/>
        </p:nvCxnSpPr>
        <p:spPr>
          <a:xfrm flipV="1">
            <a:off x="6252329" y="4034175"/>
            <a:ext cx="711026" cy="953645"/>
          </a:xfrm>
          <a:prstGeom prst="line">
            <a:avLst/>
          </a:prstGeom>
          <a:ln w="25400">
            <a:solidFill>
              <a:srgbClr val="D5F8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A4C63C-6BB7-6B3E-2B25-E2511517E782}"/>
              </a:ext>
            </a:extLst>
          </p:cNvPr>
          <p:cNvCxnSpPr>
            <a:cxnSpLocks/>
          </p:cNvCxnSpPr>
          <p:nvPr/>
        </p:nvCxnSpPr>
        <p:spPr>
          <a:xfrm flipH="1" flipV="1">
            <a:off x="6252329" y="3083858"/>
            <a:ext cx="711026" cy="950317"/>
          </a:xfrm>
          <a:prstGeom prst="line">
            <a:avLst/>
          </a:prstGeom>
          <a:ln w="25400">
            <a:solidFill>
              <a:srgbClr val="D5F8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B37527-E620-90E6-319F-A566016F8F80}"/>
              </a:ext>
            </a:extLst>
          </p:cNvPr>
          <p:cNvCxnSpPr>
            <a:cxnSpLocks/>
          </p:cNvCxnSpPr>
          <p:nvPr/>
        </p:nvCxnSpPr>
        <p:spPr>
          <a:xfrm>
            <a:off x="6963355" y="4034174"/>
            <a:ext cx="3683576" cy="0"/>
          </a:xfrm>
          <a:prstGeom prst="line">
            <a:avLst/>
          </a:prstGeom>
          <a:ln w="25400">
            <a:solidFill>
              <a:srgbClr val="D5F8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tfpRowHeaderBoxText888431">
            <a:extLst>
              <a:ext uri="{FF2B5EF4-FFF2-40B4-BE49-F238E27FC236}">
                <a16:creationId xmlns:a16="http://schemas.microsoft.com/office/drawing/2014/main" id="{CFB256A6-C4E1-1132-81C9-C9D886145822}"/>
              </a:ext>
            </a:extLst>
          </p:cNvPr>
          <p:cNvSpPr txBox="1"/>
          <p:nvPr/>
        </p:nvSpPr>
        <p:spPr bwMode="gray">
          <a:xfrm>
            <a:off x="699105" y="2771820"/>
            <a:ext cx="1398595" cy="657419"/>
          </a:xfrm>
          <a:prstGeom prst="rect">
            <a:avLst/>
          </a:prstGeom>
          <a:noFill/>
        </p:spPr>
        <p:txBody>
          <a:bodyPr vert="horz" wrap="square" lIns="22195" tIns="22195" rIns="110975" bIns="22195" rtlCol="0" anchor="ctr">
            <a:noAutofit/>
          </a:bodyPr>
          <a:lstStyle/>
          <a:p>
            <a:pPr defTabSz="563181">
              <a:spcBef>
                <a:spcPct val="0"/>
              </a:spcBef>
              <a:defRPr/>
            </a:pPr>
            <a:r>
              <a:rPr lang="de-DE" sz="1109" b="1" dirty="0">
                <a:solidFill>
                  <a:srgbClr val="19A96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11" name="btfpRowHeaderBoxText888431">
            <a:extLst>
              <a:ext uri="{FF2B5EF4-FFF2-40B4-BE49-F238E27FC236}">
                <a16:creationId xmlns:a16="http://schemas.microsoft.com/office/drawing/2014/main" id="{8BA68CAC-9F26-D894-6CC7-33CE7EEA82B2}"/>
              </a:ext>
            </a:extLst>
          </p:cNvPr>
          <p:cNvSpPr txBox="1"/>
          <p:nvPr/>
        </p:nvSpPr>
        <p:spPr bwMode="gray">
          <a:xfrm>
            <a:off x="755697" y="4665959"/>
            <a:ext cx="1342858" cy="643721"/>
          </a:xfrm>
          <a:prstGeom prst="rect">
            <a:avLst/>
          </a:prstGeom>
          <a:noFill/>
          <a:ln>
            <a:noFill/>
          </a:ln>
        </p:spPr>
        <p:txBody>
          <a:bodyPr vert="horz" wrap="square" lIns="22195" tIns="22195" rIns="110975" bIns="22195" rtlCol="0" anchor="ctr">
            <a:noAutofit/>
          </a:bodyPr>
          <a:lstStyle/>
          <a:p>
            <a:pPr defTabSz="563181">
              <a:spcBef>
                <a:spcPct val="0"/>
              </a:spcBef>
              <a:defRPr/>
            </a:pPr>
            <a:r>
              <a:rPr lang="de-DE" sz="1109" b="1">
                <a:solidFill>
                  <a:srgbClr val="FFC00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6FCAE2-68B9-6634-D835-BB5B7752783A}"/>
              </a:ext>
            </a:extLst>
          </p:cNvPr>
          <p:cNvSpPr/>
          <p:nvPr/>
        </p:nvSpPr>
        <p:spPr>
          <a:xfrm>
            <a:off x="7583990" y="3406698"/>
            <a:ext cx="1552740" cy="14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defTabSz="563179">
              <a:buFontTx/>
              <a:buChar char="-"/>
              <a:defRPr/>
            </a:pPr>
            <a:r>
              <a:rPr lang="en-US" sz="1109" dirty="0">
                <a:solidFill>
                  <a:srgbClr val="D5F89E"/>
                </a:solidFill>
                <a:cs typeface="Akkurat LL TT" panose="020B0504010101010104" pitchFamily="34" charset="77"/>
              </a:rPr>
              <a:t/>
            </a:r>
          </a:p>
          <a:p>
            <a:pPr marL="171450" indent="-171450" defTabSz="563179">
              <a:buFontTx/>
              <a:buChar char="-"/>
              <a:defRPr/>
            </a:pPr>
            <a:r>
              <a:rPr lang="en-US" sz="1109" dirty="0">
                <a:solidFill>
                  <a:srgbClr val="D5F89E"/>
                </a:solidFill>
                <a:cs typeface="Akkurat LL TT" panose="020B0504010101010104" pitchFamily="34" charset="77"/>
              </a:rPr>
              <a:t/>
            </a:r>
          </a:p>
          <a:p>
            <a:pPr marL="171450" indent="-171450" defTabSz="563179">
              <a:buFontTx/>
              <a:buChar char="-"/>
              <a:defRPr/>
            </a:pPr>
            <a:endParaRPr lang="en-US" sz="1109" dirty="0">
              <a:solidFill>
                <a:srgbClr val="D5F89E"/>
              </a:solidFill>
              <a:cs typeface="Akkurat LL TT" panose="020B0504010101010104" pitchFamily="34" charset="77"/>
            </a:endParaRPr>
          </a:p>
          <a:p>
            <a:pPr marL="171450" indent="-171450" defTabSz="563179">
              <a:buFontTx/>
              <a:buChar char="-"/>
              <a:defRPr/>
            </a:pPr>
            <a:r>
              <a:rPr lang="en-US" sz="1109" dirty="0">
                <a:solidFill>
                  <a:srgbClr val="D5F89E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BBE4E747-BD23-AC0F-D2D0-18690599954C}"/>
              </a:ext>
            </a:extLst>
          </p:cNvPr>
          <p:cNvSpPr/>
          <p:nvPr/>
        </p:nvSpPr>
        <p:spPr>
          <a:xfrm>
            <a:off x="5076306" y="3922857"/>
            <a:ext cx="1531536" cy="32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63181">
              <a:lnSpc>
                <a:spcPts val="1663"/>
              </a:lnSpc>
              <a:defRPr/>
            </a:pPr>
            <a:r>
              <a:rPr lang="en-US" sz="1386" b="1">
                <a:solidFill>
                  <a:srgbClr val="FFFFFF"/>
                </a:solidFill>
                <a:ea typeface="Akkurat LL Bold" pitchFamily="34" charset="-122"/>
                <a:cs typeface="Akkurat LL Bold" pitchFamily="34" charset="-120"/>
              </a:rPr>
              <a:t/>
            </a:r>
            <a:endParaRPr lang="en-US" sz="1386">
              <a:solidFill>
                <a:prstClr val="black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36F5A13-8F0B-933C-9789-E7224B467A71}"/>
              </a:ext>
            </a:extLst>
          </p:cNvPr>
          <p:cNvSpPr txBox="1">
            <a:spLocks/>
          </p:cNvSpPr>
          <p:nvPr/>
        </p:nvSpPr>
        <p:spPr>
          <a:xfrm>
            <a:off x="208660" y="592141"/>
            <a:ext cx="11719813" cy="1234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DE" sz="40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/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D12B2F-116A-2BE9-5508-5AE5F5DB91D8}"/>
              </a:ext>
            </a:extLst>
          </p:cNvPr>
          <p:cNvSpPr/>
          <p:nvPr/>
        </p:nvSpPr>
        <p:spPr>
          <a:xfrm>
            <a:off x="1766202" y="2344137"/>
            <a:ext cx="1398597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 dirty="0">
                <a:solidFill>
                  <a:srgbClr val="19A96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EFB21-6FE1-94C9-C6B8-8591A7BBABF2}"/>
              </a:ext>
            </a:extLst>
          </p:cNvPr>
          <p:cNvSpPr/>
          <p:nvPr/>
        </p:nvSpPr>
        <p:spPr>
          <a:xfrm>
            <a:off x="1833730" y="5006437"/>
            <a:ext cx="1263543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FFC00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A7C198-477F-34F4-EB7F-5AE8CF069DE9}"/>
              </a:ext>
            </a:extLst>
          </p:cNvPr>
          <p:cNvSpPr/>
          <p:nvPr/>
        </p:nvSpPr>
        <p:spPr>
          <a:xfrm>
            <a:off x="3735341" y="2344137"/>
            <a:ext cx="1263543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19A96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F0F18A-6EAA-8E25-CF1C-61AB22A39F4E}"/>
              </a:ext>
            </a:extLst>
          </p:cNvPr>
          <p:cNvSpPr/>
          <p:nvPr/>
        </p:nvSpPr>
        <p:spPr>
          <a:xfrm>
            <a:off x="3735342" y="5106796"/>
            <a:ext cx="1263543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FFC00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56B88A-709B-1BB0-E050-4D9E6085236F}"/>
              </a:ext>
            </a:extLst>
          </p:cNvPr>
          <p:cNvSpPr/>
          <p:nvPr/>
        </p:nvSpPr>
        <p:spPr>
          <a:xfrm>
            <a:off x="5651356" y="2274176"/>
            <a:ext cx="1558381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19A96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B6D946-7E5B-D035-DA93-701C6B6A7342}"/>
              </a:ext>
            </a:extLst>
          </p:cNvPr>
          <p:cNvSpPr/>
          <p:nvPr/>
        </p:nvSpPr>
        <p:spPr>
          <a:xfrm>
            <a:off x="5651356" y="5274061"/>
            <a:ext cx="1263543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FFC000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4" name="Fußzeilenplatzhalter 20">
            <a:extLst>
              <a:ext uri="{FF2B5EF4-FFF2-40B4-BE49-F238E27FC236}">
                <a16:creationId xmlns:a16="http://schemas.microsoft.com/office/drawing/2014/main" id="{08BDD0B3-07C5-E2D0-B572-9274B0297AA7}"/>
              </a:ext>
            </a:extLst>
          </p:cNvPr>
          <p:cNvSpPr txBox="1">
            <a:spLocks/>
          </p:cNvSpPr>
          <p:nvPr/>
        </p:nvSpPr>
        <p:spPr>
          <a:xfrm>
            <a:off x="4226486" y="6445624"/>
            <a:ext cx="3741177" cy="18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bg1"/>
                </a:solidFill>
              </a:rPr>
              <a:t>© 2019-2025 ONE THOUSAND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F7767-950F-C098-9044-37879376590D}"/>
              </a:ext>
            </a:extLst>
          </p:cNvPr>
          <p:cNvSpPr/>
          <p:nvPr/>
        </p:nvSpPr>
        <p:spPr>
          <a:xfrm>
            <a:off x="9223254" y="3731084"/>
            <a:ext cx="1263543" cy="6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3179">
              <a:defRPr/>
            </a:pPr>
            <a:r>
              <a:rPr lang="en-US" sz="1109">
                <a:solidFill>
                  <a:srgbClr val="D5F89E"/>
                </a:solidFill>
                <a:cs typeface="Akkurat LL TT" panose="020B0504010101010104" pitchFamily="34" charset="77"/>
              </a:rPr>
              <a:t/>
            </a:r>
          </a:p>
          <a:p>
            <a:pPr algn="ctr" defTabSz="563179">
              <a:defRPr/>
            </a:pPr>
            <a:endParaRPr lang="en-US" sz="1109">
              <a:solidFill>
                <a:srgbClr val="D5F89E"/>
              </a:solidFill>
              <a:cs typeface="Akkurat LL TT" panose="020B0504010101010104" pitchFamily="34" charset="77"/>
            </a:endParaRPr>
          </a:p>
          <a:p>
            <a:pPr algn="ctr" defTabSz="563179">
              <a:defRPr/>
            </a:pPr>
            <a:r>
              <a:rPr lang="en-US" sz="1109">
                <a:solidFill>
                  <a:srgbClr val="D5F89E"/>
                </a:solidFill>
                <a:cs typeface="Akkurat LL TT" panose="020B0504010101010104" pitchFamily="34" charset="77"/>
              </a:rPr>
              <a:t/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CFF1F0-B0DF-F1CE-E9B0-2F94A79B1787}"/>
              </a:ext>
            </a:extLst>
          </p:cNvPr>
          <p:cNvSpPr/>
          <p:nvPr/>
        </p:nvSpPr>
        <p:spPr>
          <a:xfrm>
            <a:off x="7583989" y="3291540"/>
            <a:ext cx="2812613" cy="1541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D6AA05-5D1F-63C3-295B-0002CABB72C9}"/>
              </a:ext>
            </a:extLst>
          </p:cNvPr>
          <p:cNvSpPr txBox="1"/>
          <p:nvPr/>
        </p:nvSpPr>
        <p:spPr>
          <a:xfrm>
            <a:off x="8316793" y="2403316"/>
            <a:ext cx="13470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0" i="0">
                <a:solidFill>
                  <a:srgbClr val="CDCDCD"/>
                </a:solidFill>
                <a:effectLst/>
              </a:rPr>
              <a:t/>
            </a:r>
            <a:endParaRPr lang="en-US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B7953-0795-4386-ED3E-6D20DC0F1DE6}"/>
              </a:ext>
            </a:extLst>
          </p:cNvPr>
          <p:cNvSpPr txBox="1"/>
          <p:nvPr/>
        </p:nvSpPr>
        <p:spPr>
          <a:xfrm>
            <a:off x="232416" y="1722099"/>
            <a:ext cx="5564393" cy="37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/>
            </a:r>
            <a:endParaRPr lang="en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65A0F-FECC-FF42-D5E9-633F4B2B7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5" y="663423"/>
            <a:ext cx="10546932" cy="987450"/>
          </a:xfrm>
        </p:spPr>
        <p:txBody>
          <a:bodyPr/>
          <a:lstStyle/>
          <a:p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r>
              <a:rPr lang="de-DE" dirty="0">
                <a:latin typeface="+mn-lt"/>
              </a:rPr>
              <a:t/>
            </a:r>
            <a:r>
              <a:rPr lang="de-DE" dirty="0" err="1">
                <a:latin typeface="+mn-lt"/>
              </a:rPr>
              <a:t/>
            </a:r>
            <a:endParaRPr lang="en-US" dirty="0">
              <a:latin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2CE01-11DD-5F62-468B-200EA4FB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4A2CA09-7452-614C-786F-85AE66E04D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FB3BB66-1DE7-D91B-5A09-8DD5423A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796D439-19D7-37C5-41F9-1C6907DCCD1A}"/>
              </a:ext>
            </a:extLst>
          </p:cNvPr>
          <p:cNvSpPr txBox="1"/>
          <p:nvPr/>
        </p:nvSpPr>
        <p:spPr>
          <a:xfrm>
            <a:off x="1176254" y="4869555"/>
            <a:ext cx="1909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kkurat LL" panose="020B0504010101010104" pitchFamily="34" charset="77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F2BAEDA-281F-53A4-81DD-DAD5145A5A8A}"/>
              </a:ext>
            </a:extLst>
          </p:cNvPr>
          <p:cNvSpPr txBox="1"/>
          <p:nvPr/>
        </p:nvSpPr>
        <p:spPr>
          <a:xfrm>
            <a:off x="5726067" y="4971079"/>
            <a:ext cx="2522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kkurat LL" panose="020B0504010101010104" pitchFamily="34" charset="7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71EFB7F-788E-7A3B-EE7B-8333CA1F1673}"/>
              </a:ext>
            </a:extLst>
          </p:cNvPr>
          <p:cNvSpPr txBox="1"/>
          <p:nvPr/>
        </p:nvSpPr>
        <p:spPr>
          <a:xfrm>
            <a:off x="8419869" y="4977277"/>
            <a:ext cx="2522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kkurat LL" panose="020B0504010101010104" pitchFamily="34" charset="77"/>
              </a:rPr>
              <a:t/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kkurat LL" panose="020B0504010101010104" pitchFamily="34" charset="7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64B0C1-3F5B-C136-0573-F8BA422FED79}"/>
              </a:ext>
            </a:extLst>
          </p:cNvPr>
          <p:cNvSpPr txBox="1"/>
          <p:nvPr/>
        </p:nvSpPr>
        <p:spPr>
          <a:xfrm>
            <a:off x="3451160" y="4869555"/>
            <a:ext cx="1909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cs typeface="Akkurat LL" panose="020B0504010101010104" pitchFamily="34" charset="77"/>
              </a:rPr>
              <a:t/>
            </a:r>
            <a:r>
              <a:rPr lang="de-DE" sz="1400" b="1" dirty="0" err="1">
                <a:cs typeface="Akkurat LL" panose="020B0504010101010104" pitchFamily="34" charset="77"/>
              </a:rPr>
              <a:t/>
            </a:r>
            <a:r>
              <a:rPr lang="de-DE" sz="1400" b="1" dirty="0">
                <a:cs typeface="Akkurat LL" panose="020B0504010101010104" pitchFamily="34" charset="77"/>
              </a:rPr>
              <a:t/>
            </a:r>
            <a:r>
              <a:rPr lang="de-DE" sz="1400" b="1" dirty="0" err="1">
                <a:cs typeface="Akkurat LL" panose="020B0504010101010104" pitchFamily="34" charset="77"/>
              </a:rPr>
              <a:t/>
            </a:r>
            <a:r>
              <a:rPr lang="de-DE" sz="1400" b="1" dirty="0">
                <a:cs typeface="Akkurat LL" panose="020B0504010101010104" pitchFamily="34" charset="77"/>
              </a:rPr>
              <a:t/>
            </a:r>
            <a:r>
              <a:rPr lang="de-DE" sz="1400" b="1" dirty="0" err="1">
                <a:cs typeface="Akkurat LL" panose="020B0504010101010104" pitchFamily="34" charset="77"/>
              </a:rPr>
              <a:t/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kkurat LL" panose="020B0504010101010104" pitchFamily="34" charset="77"/>
            </a:endParaRP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3D7055B6-FD6C-9CFC-B27C-675CE762B80F}"/>
              </a:ext>
            </a:extLst>
          </p:cNvPr>
          <p:cNvCxnSpPr>
            <a:cxnSpLocks/>
          </p:cNvCxnSpPr>
          <p:nvPr/>
        </p:nvCxnSpPr>
        <p:spPr>
          <a:xfrm>
            <a:off x="1236794" y="4771977"/>
            <a:ext cx="9535981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Fußzeilenplatzhalter 20">
            <a:extLst>
              <a:ext uri="{FF2B5EF4-FFF2-40B4-BE49-F238E27FC236}">
                <a16:creationId xmlns:a16="http://schemas.microsoft.com/office/drawing/2014/main" id="{23DC1B15-D92C-E69F-7F81-5FC23E3E130A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</p:spTree>
    <p:extLst>
      <p:ext uri="{BB962C8B-B14F-4D97-AF65-F5344CB8AC3E}">
        <p14:creationId xmlns:p14="http://schemas.microsoft.com/office/powerpoint/2010/main" val="123280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65B0-ADD2-A89C-9423-43120701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4B0D18-71E9-8E85-9FDF-86061626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E02FD-C3A1-7C44-8124-2051456A821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CCA9C17-224D-106D-9B36-6545AA3AC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D1A87A9-86DC-080F-4604-186C82E7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AED823A-E50B-1B9D-3D69-5CED62E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24" y="663423"/>
            <a:ext cx="11133307" cy="987450"/>
          </a:xfrm>
        </p:spPr>
        <p:txBody>
          <a:bodyPr/>
          <a:lstStyle/>
          <a:p>
            <a:r>
              <a:rPr lang="en-DE" dirty="0">
                <a:latin typeface="+mn-lt"/>
              </a:rPr>
              <a:t/>
            </a:r>
          </a:p>
        </p:txBody>
      </p:sp>
      <p:sp>
        <p:nvSpPr>
          <p:cNvPr id="3" name="Fußzeilenplatzhalter 20">
            <a:extLst>
              <a:ext uri="{FF2B5EF4-FFF2-40B4-BE49-F238E27FC236}">
                <a16:creationId xmlns:a16="http://schemas.microsoft.com/office/drawing/2014/main" id="{E42DA4B7-62BD-840A-0563-FD65146A7DD5}"/>
              </a:ext>
            </a:extLst>
          </p:cNvPr>
          <p:cNvSpPr txBox="1">
            <a:spLocks/>
          </p:cNvSpPr>
          <p:nvPr/>
        </p:nvSpPr>
        <p:spPr>
          <a:xfrm>
            <a:off x="4100000" y="6470254"/>
            <a:ext cx="3741177" cy="18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/>
              <a:t>© 2019-2025 ONE THOUSAND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0F10BA3-D4F3-9650-B683-158F7F22F1B7}"/>
              </a:ext>
            </a:extLst>
          </p:cNvPr>
          <p:cNvSpPr/>
          <p:nvPr/>
        </p:nvSpPr>
        <p:spPr>
          <a:xfrm>
            <a:off x="8483922" y="1876303"/>
            <a:ext cx="3435826" cy="3448764"/>
          </a:xfrm>
          <a:prstGeom prst="rect">
            <a:avLst/>
          </a:prstGeom>
          <a:noFill/>
          <a:ln/>
        </p:spPr>
        <p:txBody>
          <a:bodyPr wrap="square" lIns="0" tIns="0" rIns="0" bIns="0" rtlCol="0" anchor="t" anchorCtr="0"/>
          <a:lstStyle/>
          <a:p>
            <a:pPr defTabSz="563181">
              <a:lnSpc>
                <a:spcPts val="3354"/>
              </a:lnSpc>
              <a:spcAft>
                <a:spcPts val="508"/>
              </a:spcAft>
              <a:defRPr/>
            </a:pP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  <a:r>
              <a:rPr lang="de-DE" dirty="0" err="1"/>
              <a:t/>
            </a:r>
            <a:r>
              <a:rPr lang="de-DE" dirty="0"/>
              <a:t/>
            </a:r>
          </a:p>
          <a:p>
            <a:pPr marL="457200" indent="-457200" defTabSz="563181">
              <a:lnSpc>
                <a:spcPts val="3354"/>
              </a:lnSpc>
              <a:spcAft>
                <a:spcPts val="508"/>
              </a:spcAft>
              <a:buFontTx/>
              <a:buChar char="-"/>
              <a:defRPr/>
            </a:pP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</a:p>
          <a:p>
            <a:pPr marL="457200" indent="-457200" defTabSz="563181">
              <a:lnSpc>
                <a:spcPts val="3354"/>
              </a:lnSpc>
              <a:spcAft>
                <a:spcPts val="508"/>
              </a:spcAft>
              <a:buFontTx/>
              <a:buChar char="-"/>
              <a:defRPr/>
            </a:pP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</a:p>
          <a:p>
            <a:pPr marL="457200" indent="-457200" defTabSz="563181">
              <a:lnSpc>
                <a:spcPts val="3354"/>
              </a:lnSpc>
              <a:spcAft>
                <a:spcPts val="508"/>
              </a:spcAft>
              <a:buFontTx/>
              <a:buChar char="-"/>
              <a:defRPr/>
            </a:pP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</a:p>
          <a:p>
            <a:pPr marL="457200" indent="-457200" defTabSz="563181">
              <a:lnSpc>
                <a:spcPts val="3354"/>
              </a:lnSpc>
              <a:spcAft>
                <a:spcPts val="508"/>
              </a:spcAft>
              <a:buFontTx/>
              <a:buChar char="-"/>
              <a:defRPr/>
            </a:pP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r>
              <a:rPr lang="de-DE" dirty="0" err="1">
                <a:cs typeface="Akkurat LL TT" panose="020B0504010101010104" pitchFamily="34" charset="77"/>
              </a:rPr>
              <a:t/>
            </a:r>
            <a:r>
              <a:rPr lang="de-DE" dirty="0">
                <a:cs typeface="Akkurat LL TT" panose="020B0504010101010104" pitchFamily="34" charset="77"/>
              </a:rPr>
              <a:t/>
            </a:r>
            <a:endParaRPr lang="en-US" dirty="0">
              <a:cs typeface="Akkurat LL TT" panose="020B0504010101010104" pitchFamily="34" charset="77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0971F56-93A2-B2D6-CCFA-306838C601C3}"/>
              </a:ext>
            </a:extLst>
          </p:cNvPr>
          <p:cNvCxnSpPr>
            <a:cxnSpLocks/>
          </p:cNvCxnSpPr>
          <p:nvPr/>
        </p:nvCxnSpPr>
        <p:spPr>
          <a:xfrm flipV="1">
            <a:off x="4308954" y="2367419"/>
            <a:ext cx="3920646" cy="1553227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13157"/>
      </p:ext>
    </p:extLst>
  </p:cSld>
  <p:clrMapOvr>
    <a:masterClrMapping/>
  </p:clrMapOvr>
</p:sld>
</file>

<file path=ppt/theme/theme1.xml><?xml version="1.0" encoding="utf-8"?>
<a:theme xmlns:a="http://schemas.openxmlformats.org/drawingml/2006/main" name="1_Content Slides">
  <a:themeElements>
    <a:clrScheme name="One Thousand 3">
      <a:dk1>
        <a:srgbClr val="000000"/>
      </a:dk1>
      <a:lt1>
        <a:srgbClr val="FFFFFF"/>
      </a:lt1>
      <a:dk2>
        <a:srgbClr val="242424"/>
      </a:dk2>
      <a:lt2>
        <a:srgbClr val="D5F89E"/>
      </a:lt2>
      <a:accent1>
        <a:srgbClr val="829DB6"/>
      </a:accent1>
      <a:accent2>
        <a:srgbClr val="19A960"/>
      </a:accent2>
      <a:accent3>
        <a:srgbClr val="4E4E4E"/>
      </a:accent3>
      <a:accent4>
        <a:srgbClr val="E1DDCF"/>
      </a:accent4>
      <a:accent5>
        <a:srgbClr val="E91420"/>
      </a:accent5>
      <a:accent6>
        <a:srgbClr val="FFFFFF"/>
      </a:accent6>
      <a:hlink>
        <a:srgbClr val="D5F89E"/>
      </a:hlink>
      <a:folHlink>
        <a:srgbClr val="E1DDCF"/>
      </a:folHlink>
    </a:clrScheme>
    <a:fontScheme name="One Thousand">
      <a:majorFont>
        <a:latin typeface="Akkurat LL"/>
        <a:ea typeface=""/>
        <a:cs typeface=""/>
      </a:majorFont>
      <a:minorFont>
        <a:latin typeface="Akkurat 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ne_Thousand_PPT_240722" id="{4BC5023D-1A16-2B4B-BD26-527752CE96D5}" vid="{399F7A25-5C13-9044-AEA3-6E5ACE111B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8FBC47E240A5048BA0147E64A180653" ma:contentTypeVersion="12" ma:contentTypeDescription="Ein neues Dokument erstellen." ma:contentTypeScope="" ma:versionID="57adf84dc0448e9c0feef4b5496cca02">
  <xsd:schema xmlns:xsd="http://www.w3.org/2001/XMLSchema" xmlns:xs="http://www.w3.org/2001/XMLSchema" xmlns:p="http://schemas.microsoft.com/office/2006/metadata/properties" xmlns:ns2="88ab0fb3-6873-496c-a39c-9e3bade9883f" xmlns:ns3="8460796c-c8dd-4d9c-8135-42857d5963b2" targetNamespace="http://schemas.microsoft.com/office/2006/metadata/properties" ma:root="true" ma:fieldsID="2d0612135b9ddcee19ca6e9b025d4f48" ns2:_="" ns3:_="">
    <xsd:import namespace="88ab0fb3-6873-496c-a39c-9e3bade9883f"/>
    <xsd:import namespace="8460796c-c8dd-4d9c-8135-42857d596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b0fb3-6873-496c-a39c-9e3bade98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0958eaa7-61c4-40ce-90d9-de1d993d7b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0796c-c8dd-4d9c-8135-42857d5963b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93f1f7f-7c25-40bd-b3e0-8402228f5ae7}" ma:internalName="TaxCatchAll" ma:showField="CatchAllData" ma:web="8460796c-c8dd-4d9c-8135-42857d5963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8ab0fb3-6873-496c-a39c-9e3bade9883f">
      <Terms xmlns="http://schemas.microsoft.com/office/infopath/2007/PartnerControls"/>
    </lcf76f155ced4ddcb4097134ff3c332f>
    <TaxCatchAll xmlns="8460796c-c8dd-4d9c-8135-42857d5963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5D6EB8-9108-4F4C-A0C6-5B6169489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b0fb3-6873-496c-a39c-9e3bade9883f"/>
    <ds:schemaRef ds:uri="8460796c-c8dd-4d9c-8135-42857d5963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3C7E39-8EE5-489B-9CA6-1DFCCC41EECB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a753b1cb-6856-4ee2-b699-f7f3e5965758"/>
    <ds:schemaRef ds:uri="http://schemas.microsoft.com/office/2006/metadata/properties"/>
    <ds:schemaRef ds:uri="http://www.w3.org/XML/1998/namespace"/>
    <ds:schemaRef ds:uri="88ab0fb3-6873-496c-a39c-9e3bade9883f"/>
    <ds:schemaRef ds:uri="8460796c-c8dd-4d9c-8135-42857d5963b2"/>
  </ds:schemaRefs>
</ds:datastoreItem>
</file>

<file path=customXml/itemProps3.xml><?xml version="1.0" encoding="utf-8"?>
<ds:datastoreItem xmlns:ds="http://schemas.openxmlformats.org/officeDocument/2006/customXml" ds:itemID="{CA53D7EB-B494-4596-97C3-432C4B8DE8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1088</Words>
  <Application>Microsoft Office PowerPoint</Application>
  <PresentationFormat>Widescreen</PresentationFormat>
  <Paragraphs>320</Paragraphs>
  <Slides>20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1_Content Slides</vt:lpstr>
      <vt:lpstr>Haba mit KI stärken Intelligent sales assistant</vt:lpstr>
      <vt:lpstr>PowerPoint Presentation</vt:lpstr>
      <vt:lpstr>PowerPoint Presentation</vt:lpstr>
      <vt:lpstr>Before we start</vt:lpstr>
      <vt:lpstr>PowerPoint Presentation</vt:lpstr>
      <vt:lpstr>NO Pain, no Gain</vt:lpstr>
      <vt:lpstr>PowerPoint Presentation</vt:lpstr>
      <vt:lpstr>Step by step, we‘ll have a fully working service</vt:lpstr>
      <vt:lpstr>WE ARE BUILDING ON AN EFFICIENT ARCHITECTURE</vt:lpstr>
      <vt:lpstr>PowerPoint Presentation</vt:lpstr>
      <vt:lpstr>We will achieve our goals in sprints using agile logic</vt:lpstr>
      <vt:lpstr>timeline</vt:lpstr>
      <vt:lpstr>We already started making progress</vt:lpstr>
      <vt:lpstr>PowerPoint Presentation</vt:lpstr>
      <vt:lpstr>Our project has different participants</vt:lpstr>
      <vt:lpstr>We meet regularly to accompany the project together</vt:lpstr>
      <vt:lpstr>PowerPoint Presentation</vt:lpstr>
      <vt:lpstr>OTHER topics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Mdj und AG KW mit KI stärken KI-Anwendung zur Urteilssuche</dc:title>
  <dc:creator>Mayra Hartmann</dc:creator>
  <cp:lastModifiedBy>Ghada Mjanah</cp:lastModifiedBy>
  <cp:revision>18</cp:revision>
  <dcterms:created xsi:type="dcterms:W3CDTF">2024-10-01T07:37:48Z</dcterms:created>
  <dcterms:modified xsi:type="dcterms:W3CDTF">2026-02-25T10:58:19Z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0x01010088FBC47E240A5048BA0147E64A180653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